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9753600" cx="17340250"/>
  <p:notesSz cx="6858000" cy="9144000"/>
  <p:embeddedFontLst>
    <p:embeddedFont>
      <p:font typeface="Abel"/>
      <p:regular r:id="rId15"/>
    </p:embeddedFont>
    <p:embeddedFont>
      <p:font typeface="Helvetica Neue"/>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Abel-regular.fntdata"/><Relationship Id="rId14" Type="http://schemas.openxmlformats.org/officeDocument/2006/relationships/slide" Target="slides/slide10.xml"/><Relationship Id="rId17" Type="http://schemas.openxmlformats.org/officeDocument/2006/relationships/font" Target="fonts/HelveticaNeue-bold.fntdata"/><Relationship Id="rId16" Type="http://schemas.openxmlformats.org/officeDocument/2006/relationships/font" Target="fonts/HelveticaNeue-regular.fntdata"/><Relationship Id="rId5" Type="http://schemas.openxmlformats.org/officeDocument/2006/relationships/slide" Target="slides/slide1.xml"/><Relationship Id="rId19" Type="http://schemas.openxmlformats.org/officeDocument/2006/relationships/font" Target="fonts/HelveticaNeue-boldItalic.fntdata"/><Relationship Id="rId6" Type="http://schemas.openxmlformats.org/officeDocument/2006/relationships/slide" Target="slides/slide2.xml"/><Relationship Id="rId18" Type="http://schemas.openxmlformats.org/officeDocument/2006/relationships/font" Target="fonts/HelveticaNeue-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199" cy="4114800"/>
          </a:xfrm>
          <a:prstGeom prst="rect">
            <a:avLst/>
          </a:prstGeom>
          <a:noFill/>
          <a:ln>
            <a:noFill/>
          </a:ln>
        </p:spPr>
        <p:txBody>
          <a:bodyPr anchorCtr="0" anchor="t" bIns="91425" lIns="91425" spcFirstLastPara="1" rIns="91425" wrap="square" tIns="91425">
            <a:noAutofit/>
          </a:bodyPr>
          <a:lstStyle>
            <a:lvl1pPr indent="-368300" lvl="0" marL="457200" marR="0" rtl="0" algn="l">
              <a:lnSpc>
                <a:spcPct val="117999"/>
              </a:lnSpc>
              <a:spcBef>
                <a:spcPts val="0"/>
              </a:spcBef>
              <a:spcAft>
                <a:spcPts val="0"/>
              </a:spcAft>
              <a:buClr>
                <a:schemeClr val="dk1"/>
              </a:buClr>
              <a:buSzPts val="2200"/>
              <a:buFont typeface="Helvetica Neue"/>
              <a:buChar char="●"/>
              <a:defRPr b="0" i="0" sz="2200" u="none" cap="none" strike="noStrike">
                <a:solidFill>
                  <a:schemeClr val="dk1"/>
                </a:solidFill>
                <a:latin typeface="Helvetica Neue"/>
                <a:ea typeface="Helvetica Neue"/>
                <a:cs typeface="Helvetica Neue"/>
                <a:sym typeface="Helvetica Neue"/>
              </a:defRPr>
            </a:lvl1pPr>
            <a:lvl2pPr indent="-368300" lvl="1" marL="914400" marR="0" rtl="0" algn="l">
              <a:lnSpc>
                <a:spcPct val="117999"/>
              </a:lnSpc>
              <a:spcBef>
                <a:spcPts val="0"/>
              </a:spcBef>
              <a:spcAft>
                <a:spcPts val="0"/>
              </a:spcAft>
              <a:buClr>
                <a:schemeClr val="dk1"/>
              </a:buClr>
              <a:buSzPts val="2200"/>
              <a:buFont typeface="Helvetica Neue"/>
              <a:buChar char="○"/>
              <a:defRPr b="0" i="0" sz="2200" u="none" cap="none" strike="noStrike">
                <a:solidFill>
                  <a:schemeClr val="dk1"/>
                </a:solidFill>
                <a:latin typeface="Helvetica Neue"/>
                <a:ea typeface="Helvetica Neue"/>
                <a:cs typeface="Helvetica Neue"/>
                <a:sym typeface="Helvetica Neue"/>
              </a:defRPr>
            </a:lvl2pPr>
            <a:lvl3pPr indent="-368300" lvl="2" marL="1371600" marR="0" rtl="0" algn="l">
              <a:lnSpc>
                <a:spcPct val="117999"/>
              </a:lnSpc>
              <a:spcBef>
                <a:spcPts val="0"/>
              </a:spcBef>
              <a:spcAft>
                <a:spcPts val="0"/>
              </a:spcAft>
              <a:buClr>
                <a:schemeClr val="dk1"/>
              </a:buClr>
              <a:buSzPts val="2200"/>
              <a:buFont typeface="Helvetica Neue"/>
              <a:buChar char="■"/>
              <a:defRPr b="0" i="0" sz="2200" u="none" cap="none" strike="noStrike">
                <a:solidFill>
                  <a:schemeClr val="dk1"/>
                </a:solidFill>
                <a:latin typeface="Helvetica Neue"/>
                <a:ea typeface="Helvetica Neue"/>
                <a:cs typeface="Helvetica Neue"/>
                <a:sym typeface="Helvetica Neue"/>
              </a:defRPr>
            </a:lvl3pPr>
            <a:lvl4pPr indent="-368300" lvl="3" marL="1828800" marR="0" rtl="0" algn="l">
              <a:lnSpc>
                <a:spcPct val="117999"/>
              </a:lnSpc>
              <a:spcBef>
                <a:spcPts val="0"/>
              </a:spcBef>
              <a:spcAft>
                <a:spcPts val="0"/>
              </a:spcAft>
              <a:buClr>
                <a:schemeClr val="dk1"/>
              </a:buClr>
              <a:buSzPts val="2200"/>
              <a:buFont typeface="Helvetica Neue"/>
              <a:buChar char="●"/>
              <a:defRPr b="0" i="0" sz="2200" u="none" cap="none" strike="noStrike">
                <a:solidFill>
                  <a:schemeClr val="dk1"/>
                </a:solidFill>
                <a:latin typeface="Helvetica Neue"/>
                <a:ea typeface="Helvetica Neue"/>
                <a:cs typeface="Helvetica Neue"/>
                <a:sym typeface="Helvetica Neue"/>
              </a:defRPr>
            </a:lvl4pPr>
            <a:lvl5pPr indent="-368300" lvl="4" marL="2286000" marR="0" rtl="0" algn="l">
              <a:lnSpc>
                <a:spcPct val="117999"/>
              </a:lnSpc>
              <a:spcBef>
                <a:spcPts val="0"/>
              </a:spcBef>
              <a:spcAft>
                <a:spcPts val="0"/>
              </a:spcAft>
              <a:buClr>
                <a:schemeClr val="dk1"/>
              </a:buClr>
              <a:buSzPts val="2200"/>
              <a:buFont typeface="Helvetica Neue"/>
              <a:buChar char="○"/>
              <a:defRPr b="0" i="0" sz="2200" u="none" cap="none" strike="noStrike">
                <a:solidFill>
                  <a:schemeClr val="dk1"/>
                </a:solidFill>
                <a:latin typeface="Helvetica Neue"/>
                <a:ea typeface="Helvetica Neue"/>
                <a:cs typeface="Helvetica Neue"/>
                <a:sym typeface="Helvetica Neue"/>
              </a:defRPr>
            </a:lvl5pPr>
            <a:lvl6pPr indent="-368300" lvl="5" marL="2743200" marR="0" rtl="0" algn="l">
              <a:lnSpc>
                <a:spcPct val="117999"/>
              </a:lnSpc>
              <a:spcBef>
                <a:spcPts val="0"/>
              </a:spcBef>
              <a:spcAft>
                <a:spcPts val="0"/>
              </a:spcAft>
              <a:buClr>
                <a:schemeClr val="dk1"/>
              </a:buClr>
              <a:buSzPts val="2200"/>
              <a:buFont typeface="Helvetica Neue"/>
              <a:buChar char="■"/>
              <a:defRPr b="0" i="0" sz="2200" u="none" cap="none" strike="noStrike">
                <a:solidFill>
                  <a:schemeClr val="dk1"/>
                </a:solidFill>
                <a:latin typeface="Helvetica Neue"/>
                <a:ea typeface="Helvetica Neue"/>
                <a:cs typeface="Helvetica Neue"/>
                <a:sym typeface="Helvetica Neue"/>
              </a:defRPr>
            </a:lvl6pPr>
            <a:lvl7pPr indent="-368300" lvl="6" marL="3200400" marR="0" rtl="0" algn="l">
              <a:lnSpc>
                <a:spcPct val="117999"/>
              </a:lnSpc>
              <a:spcBef>
                <a:spcPts val="0"/>
              </a:spcBef>
              <a:spcAft>
                <a:spcPts val="0"/>
              </a:spcAft>
              <a:buClr>
                <a:schemeClr val="dk1"/>
              </a:buClr>
              <a:buSzPts val="2200"/>
              <a:buFont typeface="Helvetica Neue"/>
              <a:buChar char="●"/>
              <a:defRPr b="0" i="0" sz="2200" u="none" cap="none" strike="noStrike">
                <a:solidFill>
                  <a:schemeClr val="dk1"/>
                </a:solidFill>
                <a:latin typeface="Helvetica Neue"/>
                <a:ea typeface="Helvetica Neue"/>
                <a:cs typeface="Helvetica Neue"/>
                <a:sym typeface="Helvetica Neue"/>
              </a:defRPr>
            </a:lvl7pPr>
            <a:lvl8pPr indent="-368300" lvl="7" marL="3657600" marR="0" rtl="0" algn="l">
              <a:lnSpc>
                <a:spcPct val="117999"/>
              </a:lnSpc>
              <a:spcBef>
                <a:spcPts val="0"/>
              </a:spcBef>
              <a:spcAft>
                <a:spcPts val="0"/>
              </a:spcAft>
              <a:buClr>
                <a:schemeClr val="dk1"/>
              </a:buClr>
              <a:buSzPts val="2200"/>
              <a:buFont typeface="Helvetica Neue"/>
              <a:buChar char="○"/>
              <a:defRPr b="0" i="0" sz="2200" u="none" cap="none" strike="noStrike">
                <a:solidFill>
                  <a:schemeClr val="dk1"/>
                </a:solidFill>
                <a:latin typeface="Helvetica Neue"/>
                <a:ea typeface="Helvetica Neue"/>
                <a:cs typeface="Helvetica Neue"/>
                <a:sym typeface="Helvetica Neue"/>
              </a:defRPr>
            </a:lvl8pPr>
            <a:lvl9pPr indent="-368300" lvl="8" marL="4114800" marR="0" rtl="0" algn="l">
              <a:lnSpc>
                <a:spcPct val="117999"/>
              </a:lnSpc>
              <a:spcBef>
                <a:spcPts val="0"/>
              </a:spcBef>
              <a:spcAft>
                <a:spcPts val="0"/>
              </a:spcAft>
              <a:buClr>
                <a:schemeClr val="dk1"/>
              </a:buClr>
              <a:buSzPts val="2200"/>
              <a:buFont typeface="Helvetica Neue"/>
              <a:buChar char="■"/>
              <a:defRPr b="0" i="0" sz="2200" u="none" cap="none" strike="noStrike">
                <a:solidFill>
                  <a:schemeClr val="dk1"/>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1:notes"/>
          <p:cNvSpPr txBox="1"/>
          <p:nvPr>
            <p:ph idx="1" type="body"/>
          </p:nvPr>
        </p:nvSpPr>
        <p:spPr>
          <a:xfrm>
            <a:off x="914400" y="4343400"/>
            <a:ext cx="5029199"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7999"/>
              </a:lnSpc>
              <a:spcBef>
                <a:spcPts val="0"/>
              </a:spcBef>
              <a:spcAft>
                <a:spcPts val="0"/>
              </a:spcAft>
              <a:buClr>
                <a:schemeClr val="dk1"/>
              </a:buClr>
              <a:buSzPts val="2200"/>
              <a:buFont typeface="Helvetica Neue"/>
              <a:buNone/>
            </a:pPr>
            <a:r>
              <a:t/>
            </a:r>
            <a:endParaRPr b="0" i="0" sz="1200" u="none" cap="none" strike="noStrike">
              <a:solidFill>
                <a:schemeClr val="dk1"/>
              </a:solidFill>
              <a:latin typeface="Helvetica Neue"/>
              <a:ea typeface="Helvetica Neue"/>
              <a:cs typeface="Helvetica Neue"/>
              <a:sym typeface="Helvetica Neue"/>
            </a:endParaRPr>
          </a:p>
          <a:p>
            <a:pPr indent="0" lvl="0" marL="0" marR="0" rtl="0" algn="l">
              <a:lnSpc>
                <a:spcPct val="117999"/>
              </a:lnSpc>
              <a:spcBef>
                <a:spcPts val="0"/>
              </a:spcBef>
              <a:spcAft>
                <a:spcPts val="0"/>
              </a:spcAft>
              <a:buClr>
                <a:schemeClr val="dk1"/>
              </a:buClr>
              <a:buSzPts val="2200"/>
              <a:buFont typeface="Helvetica Neue"/>
              <a:buNone/>
            </a:pPr>
            <a:r>
              <a:t/>
            </a:r>
            <a:endParaRPr b="0" i="0" sz="1200" u="none" cap="none" strike="noStrike">
              <a:solidFill>
                <a:schemeClr val="dk1"/>
              </a:solidFill>
              <a:latin typeface="Helvetica Neue"/>
              <a:ea typeface="Helvetica Neue"/>
              <a:cs typeface="Helvetica Neue"/>
              <a:sym typeface="Helvetica Neue"/>
            </a:endParaRPr>
          </a:p>
          <a:p>
            <a:pPr indent="0" lvl="0" marL="0" marR="0" rtl="0" algn="l">
              <a:lnSpc>
                <a:spcPct val="117999"/>
              </a:lnSpc>
              <a:spcBef>
                <a:spcPts val="0"/>
              </a:spcBef>
              <a:spcAft>
                <a:spcPts val="0"/>
              </a:spcAft>
              <a:buClr>
                <a:schemeClr val="dk1"/>
              </a:buClr>
              <a:buSzPts val="2200"/>
              <a:buFont typeface="Helvetica Neue"/>
              <a:buNone/>
            </a:pPr>
            <a:r>
              <a:t/>
            </a:r>
            <a:endParaRPr b="0" i="0" sz="1200" u="none" cap="none" strike="noStrike">
              <a:solidFill>
                <a:schemeClr val="dk1"/>
              </a:solidFill>
              <a:latin typeface="Helvetica Neue"/>
              <a:ea typeface="Helvetica Neue"/>
              <a:cs typeface="Helvetica Neue"/>
              <a:sym typeface="Helvetica Neue"/>
            </a:endParaRPr>
          </a:p>
          <a:p>
            <a:pPr indent="0" lvl="0" marL="0" marR="0" rtl="0" algn="l">
              <a:lnSpc>
                <a:spcPct val="117999"/>
              </a:lnSpc>
              <a:spcBef>
                <a:spcPts val="0"/>
              </a:spcBef>
              <a:spcAft>
                <a:spcPts val="0"/>
              </a:spcAft>
              <a:buClr>
                <a:schemeClr val="dk1"/>
              </a:buClr>
              <a:buSzPts val="2200"/>
              <a:buFont typeface="Helvetica Neue"/>
              <a:buNone/>
            </a:pPr>
            <a:r>
              <a:t/>
            </a:r>
            <a:endParaRPr b="0" i="0" sz="1200" u="none" cap="none" strike="noStrike">
              <a:solidFill>
                <a:schemeClr val="dk1"/>
              </a:solidFill>
              <a:latin typeface="Helvetica Neue"/>
              <a:ea typeface="Helvetica Neue"/>
              <a:cs typeface="Helvetica Neue"/>
              <a:sym typeface="Helvetica Neue"/>
            </a:endParaRPr>
          </a:p>
          <a:p>
            <a:pPr indent="0" lvl="0" marL="0" marR="0" rtl="0" algn="l">
              <a:lnSpc>
                <a:spcPct val="117999"/>
              </a:lnSpc>
              <a:spcBef>
                <a:spcPts val="0"/>
              </a:spcBef>
              <a:spcAft>
                <a:spcPts val="0"/>
              </a:spcAft>
              <a:buClr>
                <a:schemeClr val="dk1"/>
              </a:buClr>
              <a:buSzPts val="2200"/>
              <a:buFont typeface="Helvetica Neue"/>
              <a:buNone/>
            </a:pPr>
            <a:r>
              <a:t/>
            </a:r>
            <a:endParaRPr b="0" i="0" sz="1200" u="none" cap="none" strike="noStrike">
              <a:solidFill>
                <a:schemeClr val="dk1"/>
              </a:solidFill>
              <a:latin typeface="Helvetica Neue"/>
              <a:ea typeface="Helvetica Neue"/>
              <a:cs typeface="Helvetica Neue"/>
              <a:sym typeface="Helvetica Neue"/>
            </a:endParaRPr>
          </a:p>
          <a:p>
            <a:pPr indent="0" lvl="0" marL="0" marR="0" rtl="0" algn="l">
              <a:lnSpc>
                <a:spcPct val="117999"/>
              </a:lnSpc>
              <a:spcBef>
                <a:spcPts val="0"/>
              </a:spcBef>
              <a:spcAft>
                <a:spcPts val="0"/>
              </a:spcAft>
              <a:buClr>
                <a:schemeClr val="dk1"/>
              </a:buClr>
              <a:buSzPts val="2200"/>
              <a:buFont typeface="Helvetica Neue"/>
              <a:buNone/>
            </a:pPr>
            <a:r>
              <a:t/>
            </a:r>
            <a:endParaRPr b="0" i="0" sz="1200" u="none" cap="none" strike="noStrike">
              <a:solidFill>
                <a:schemeClr val="dk1"/>
              </a:solidFill>
              <a:latin typeface="Helvetica Neue"/>
              <a:ea typeface="Helvetica Neue"/>
              <a:cs typeface="Helvetica Neue"/>
              <a:sym typeface="Helvetica Neue"/>
            </a:endParaRPr>
          </a:p>
          <a:p>
            <a:pPr indent="0" lvl="0" marL="0" marR="0" rtl="0" algn="l">
              <a:lnSpc>
                <a:spcPct val="117999"/>
              </a:lnSpc>
              <a:spcBef>
                <a:spcPts val="0"/>
              </a:spcBef>
              <a:spcAft>
                <a:spcPts val="0"/>
              </a:spcAft>
              <a:buClr>
                <a:schemeClr val="dk1"/>
              </a:buClr>
              <a:buSzPts val="2200"/>
              <a:buFont typeface="Helvetica Neue"/>
              <a:buNone/>
            </a:pPr>
            <a:r>
              <a:t/>
            </a:r>
            <a:endParaRPr b="0" i="0" sz="1200" u="none" cap="none" strike="noStrike">
              <a:solidFill>
                <a:schemeClr val="dk1"/>
              </a:solidFill>
              <a:latin typeface="Helvetica Neue"/>
              <a:ea typeface="Helvetica Neue"/>
              <a:cs typeface="Helvetica Neue"/>
              <a:sym typeface="Helvetica Neue"/>
            </a:endParaRPr>
          </a:p>
          <a:p>
            <a:pPr indent="0" lvl="0" marL="0" marR="0" rtl="0" algn="l">
              <a:lnSpc>
                <a:spcPct val="117999"/>
              </a:lnSpc>
              <a:spcBef>
                <a:spcPts val="0"/>
              </a:spcBef>
              <a:spcAft>
                <a:spcPts val="0"/>
              </a:spcAft>
              <a:buClr>
                <a:schemeClr val="dk1"/>
              </a:buClr>
              <a:buSzPts val="2200"/>
              <a:buFont typeface="Helvetica Neue"/>
              <a:buNone/>
            </a:pPr>
            <a:r>
              <a:t/>
            </a:r>
            <a:endParaRPr b="0" i="0" sz="1200" u="none" cap="none" strike="noStrike">
              <a:solidFill>
                <a:schemeClr val="dk1"/>
              </a:solidFill>
              <a:latin typeface="Helvetica Neue"/>
              <a:ea typeface="Helvetica Neue"/>
              <a:cs typeface="Helvetica Neue"/>
              <a:sym typeface="Helvetica Neue"/>
            </a:endParaRPr>
          </a:p>
          <a:p>
            <a:pPr indent="0" lvl="0" marL="0" marR="0" rtl="0" algn="l">
              <a:lnSpc>
                <a:spcPct val="117999"/>
              </a:lnSpc>
              <a:spcBef>
                <a:spcPts val="0"/>
              </a:spcBef>
              <a:spcAft>
                <a:spcPts val="0"/>
              </a:spcAft>
              <a:buClr>
                <a:schemeClr val="dk1"/>
              </a:buClr>
              <a:buSzPts val="2200"/>
              <a:buFont typeface="Helvetica Neue"/>
              <a:buNone/>
            </a:pPr>
            <a:r>
              <a:t/>
            </a:r>
            <a:endParaRPr b="0" i="0" sz="1200" u="none" cap="none" strike="noStrike">
              <a:solidFill>
                <a:schemeClr val="dk1"/>
              </a:solidFill>
              <a:latin typeface="Helvetica Neue"/>
              <a:ea typeface="Helvetica Neue"/>
              <a:cs typeface="Helvetica Neue"/>
              <a:sym typeface="Helvetica Neue"/>
            </a:endParaRPr>
          </a:p>
          <a:p>
            <a:pPr indent="0" lvl="0" marL="0" marR="0" rtl="0" algn="l">
              <a:lnSpc>
                <a:spcPct val="117999"/>
              </a:lnSpc>
              <a:spcBef>
                <a:spcPts val="0"/>
              </a:spcBef>
              <a:spcAft>
                <a:spcPts val="0"/>
              </a:spcAft>
              <a:buClr>
                <a:schemeClr val="dk1"/>
              </a:buClr>
              <a:buSzPts val="2200"/>
              <a:buFont typeface="Helvetica Neue"/>
              <a:buNone/>
            </a:pPr>
            <a:r>
              <a:t/>
            </a:r>
            <a:endParaRPr b="0" i="0" sz="1200" u="none" cap="none" strike="noStrike">
              <a:solidFill>
                <a:schemeClr val="dk1"/>
              </a:solidFill>
              <a:latin typeface="Helvetica Neue"/>
              <a:ea typeface="Helvetica Neue"/>
              <a:cs typeface="Helvetica Neue"/>
              <a:sym typeface="Helvetica Neue"/>
            </a:endParaRPr>
          </a:p>
          <a:p>
            <a:pPr indent="0" lvl="0" marL="0" marR="0" rtl="0" algn="l">
              <a:lnSpc>
                <a:spcPct val="117999"/>
              </a:lnSpc>
              <a:spcBef>
                <a:spcPts val="0"/>
              </a:spcBef>
              <a:spcAft>
                <a:spcPts val="0"/>
              </a:spcAft>
              <a:buClr>
                <a:schemeClr val="dk1"/>
              </a:buClr>
              <a:buSzPts val="2200"/>
              <a:buFont typeface="Helvetica Neue"/>
              <a:buNone/>
            </a:pPr>
            <a:r>
              <a:t/>
            </a:r>
            <a:endParaRPr b="0" i="0" sz="1200" u="none" cap="none" strike="noStrike">
              <a:solidFill>
                <a:schemeClr val="dk1"/>
              </a:solidFill>
              <a:latin typeface="Helvetica Neue"/>
              <a:ea typeface="Helvetica Neue"/>
              <a:cs typeface="Helvetica Neue"/>
              <a:sym typeface="Helvetica Neue"/>
            </a:endParaRPr>
          </a:p>
          <a:p>
            <a:pPr indent="0" lvl="0" marL="0" marR="0" rtl="0" algn="l">
              <a:lnSpc>
                <a:spcPct val="117999"/>
              </a:lnSpc>
              <a:spcBef>
                <a:spcPts val="0"/>
              </a:spcBef>
              <a:spcAft>
                <a:spcPts val="0"/>
              </a:spcAft>
              <a:buClr>
                <a:schemeClr val="dk1"/>
              </a:buClr>
              <a:buSzPts val="2200"/>
              <a:buFont typeface="Helvetica Neue"/>
              <a:buNone/>
            </a:pPr>
            <a:r>
              <a:t/>
            </a:r>
            <a:endParaRPr b="0" i="0" sz="1200" u="none" cap="none" strike="noStrike">
              <a:solidFill>
                <a:schemeClr val="dk1"/>
              </a:solidFill>
              <a:latin typeface="Helvetica Neue"/>
              <a:ea typeface="Helvetica Neue"/>
              <a:cs typeface="Helvetica Neue"/>
              <a:sym typeface="Helvetica Neue"/>
            </a:endParaRPr>
          </a:p>
          <a:p>
            <a:pPr indent="0" lvl="0" marL="0" marR="0" rtl="0" algn="l">
              <a:lnSpc>
                <a:spcPct val="117999"/>
              </a:lnSpc>
              <a:spcBef>
                <a:spcPts val="0"/>
              </a:spcBef>
              <a:spcAft>
                <a:spcPts val="0"/>
              </a:spcAft>
              <a:buClr>
                <a:schemeClr val="dk1"/>
              </a:buClr>
              <a:buSzPts val="2200"/>
              <a:buFont typeface="Helvetica Neue"/>
              <a:buNone/>
            </a:pPr>
            <a:r>
              <a:rPr b="0" i="0" lang="en-GB" sz="1200" u="none" cap="none" strike="noStrike">
                <a:solidFill>
                  <a:schemeClr val="dk1"/>
                </a:solidFill>
                <a:latin typeface="Helvetica Neue"/>
                <a:ea typeface="Helvetica Neue"/>
                <a:cs typeface="Helvetica Neue"/>
                <a:sym typeface="Helvetica Neue"/>
              </a:rPr>
              <a:t>initial heart-rhythm analysis, about 25–50% of SCA victims have ventricular fibrillation (VF), a percentage that has declined over the last 20 years.7–13 Itis likely that many more victims have VF or rapid ventricular tachycardia (VT) at the time of collapse, but by the time the first electrocardiogram (ECG) is recorded by emergency medical service personnel their rhythm has deteriorated to asystole.14,15 When the rhythm is recorded soon after collapse, in particular by an on-site AED,the proportion of victims in VF can be as high as 76%.16,17 More victims of SCA survive if bystanders act immediately while VF is still present. Successful resuscitation is less likely once the rhythm has deteriorated to asystole.</a:t>
            </a:r>
            <a:endParaRPr/>
          </a:p>
        </p:txBody>
      </p:sp>
      <p:sp>
        <p:nvSpPr>
          <p:cNvPr id="104" name="Google Shape;104;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7999"/>
              </a:lnSpc>
              <a:spcBef>
                <a:spcPts val="0"/>
              </a:spcBef>
              <a:spcAft>
                <a:spcPts val="0"/>
              </a:spcAft>
              <a:buClr>
                <a:schemeClr val="dk1"/>
              </a:buClr>
              <a:buSzPts val="2200"/>
              <a:buFont typeface="Helvetica Neue"/>
              <a:buNone/>
            </a:pPr>
            <a:r>
              <a:rPr b="0" i="0" lang="en-GB" sz="2200" u="none" cap="none" strike="noStrike">
                <a:solidFill>
                  <a:schemeClr val="dk1"/>
                </a:solidFill>
                <a:latin typeface="Helvetica Neue"/>
                <a:ea typeface="Helvetica Neue"/>
                <a:cs typeface="Helvetica Neue"/>
                <a:sym typeface="Helvetica Neue"/>
              </a:rPr>
              <a:t>Summarise...</a:t>
            </a:r>
            <a:endParaRPr b="0" i="0" sz="2200" u="none" cap="none" strike="noStrike">
              <a:solidFill>
                <a:schemeClr val="dk1"/>
              </a:solidFill>
              <a:latin typeface="Helvetica Neue"/>
              <a:ea typeface="Helvetica Neue"/>
              <a:cs typeface="Helvetica Neue"/>
              <a:sym typeface="Helvetica Neue"/>
            </a:endParaRPr>
          </a:p>
        </p:txBody>
      </p:sp>
      <p:sp>
        <p:nvSpPr>
          <p:cNvPr id="155" name="Google Shape;155;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2:notes"/>
          <p:cNvSpPr txBox="1"/>
          <p:nvPr>
            <p:ph idx="1" type="body"/>
          </p:nvPr>
        </p:nvSpPr>
        <p:spPr>
          <a:xfrm>
            <a:off x="914400" y="4343400"/>
            <a:ext cx="5029199"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7999"/>
              </a:lnSpc>
              <a:spcBef>
                <a:spcPts val="0"/>
              </a:spcBef>
              <a:spcAft>
                <a:spcPts val="0"/>
              </a:spcAft>
              <a:buClr>
                <a:schemeClr val="dk1"/>
              </a:buClr>
              <a:buSzPts val="2200"/>
              <a:buFont typeface="Helvetica Neue"/>
              <a:buNone/>
            </a:pPr>
            <a:r>
              <a:t/>
            </a:r>
            <a:endParaRPr b="0" i="0" sz="2200" u="none" cap="none" strike="noStrike">
              <a:solidFill>
                <a:schemeClr val="dk1"/>
              </a:solidFill>
              <a:latin typeface="Helvetica Neue"/>
              <a:ea typeface="Helvetica Neue"/>
              <a:cs typeface="Helvetica Neue"/>
              <a:sym typeface="Helvetica Neue"/>
            </a:endParaRPr>
          </a:p>
        </p:txBody>
      </p:sp>
      <p:sp>
        <p:nvSpPr>
          <p:cNvPr id="111" name="Google Shape;111;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7" name="Google Shape;117;p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22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7999"/>
              </a:lnSpc>
              <a:spcBef>
                <a:spcPts val="0"/>
              </a:spcBef>
              <a:spcAft>
                <a:spcPts val="0"/>
              </a:spcAft>
              <a:buClr>
                <a:schemeClr val="dk1"/>
              </a:buClr>
              <a:buSzPts val="2200"/>
              <a:buFont typeface="Times New Roman"/>
              <a:buNone/>
            </a:pPr>
            <a:r>
              <a:rPr b="0" i="0" lang="en-GB" sz="2400" u="none" cap="none" strike="noStrike">
                <a:solidFill>
                  <a:schemeClr val="dk1"/>
                </a:solidFill>
                <a:latin typeface="Times New Roman"/>
                <a:ea typeface="Times New Roman"/>
                <a:cs typeface="Times New Roman"/>
                <a:sym typeface="Times New Roman"/>
              </a:rPr>
              <a:t>Remind them of the structure of a lecture, to which they will have been introduced in the Teaching Adults session.</a:t>
            </a:r>
            <a:endParaRPr/>
          </a:p>
          <a:p>
            <a:pPr indent="0" lvl="0" marL="0" marR="0" rtl="0" algn="l">
              <a:lnSpc>
                <a:spcPct val="117999"/>
              </a:lnSpc>
              <a:spcBef>
                <a:spcPts val="0"/>
              </a:spcBef>
              <a:spcAft>
                <a:spcPts val="0"/>
              </a:spcAft>
              <a:buClr>
                <a:schemeClr val="dk1"/>
              </a:buClr>
              <a:buSzPts val="2200"/>
              <a:buFont typeface="Helvetica Neue"/>
              <a:buNone/>
            </a:pPr>
            <a:r>
              <a:t/>
            </a:r>
            <a:endParaRPr b="0" i="0" sz="2200" u="none" cap="none" strike="noStrike">
              <a:solidFill>
                <a:schemeClr val="dk1"/>
              </a:solidFill>
              <a:latin typeface="Helvetica Neue"/>
              <a:ea typeface="Helvetica Neue"/>
              <a:cs typeface="Helvetica Neue"/>
              <a:sym typeface="Helvetica Neue"/>
            </a:endParaRPr>
          </a:p>
        </p:txBody>
      </p:sp>
      <p:sp>
        <p:nvSpPr>
          <p:cNvPr id="123" name="Google Shape;12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7999"/>
              </a:lnSpc>
              <a:spcBef>
                <a:spcPts val="0"/>
              </a:spcBef>
              <a:spcAft>
                <a:spcPts val="0"/>
              </a:spcAft>
              <a:buClr>
                <a:schemeClr val="dk1"/>
              </a:buClr>
              <a:buSzPts val="2200"/>
              <a:buFont typeface="Times New Roman"/>
              <a:buNone/>
            </a:pPr>
            <a:r>
              <a:rPr b="0" i="0" lang="en-GB" sz="2400" u="none" cap="none" strike="noStrike">
                <a:solidFill>
                  <a:schemeClr val="dk1"/>
                </a:solidFill>
                <a:latin typeface="Times New Roman"/>
                <a:ea typeface="Times New Roman"/>
                <a:cs typeface="Times New Roman"/>
                <a:sym typeface="Times New Roman"/>
              </a:rPr>
              <a:t>Used carefully and sensitively, humour can enhance a lecture a great deal.  Be aware that cultural differences, even within a continent such as Europe, can mean that what is funny to one person, is not to another or, even worse, is offensive.  Cartoons without words are probably the best.</a:t>
            </a:r>
            <a:endParaRPr/>
          </a:p>
        </p:txBody>
      </p:sp>
      <p:sp>
        <p:nvSpPr>
          <p:cNvPr id="128" name="Google Shape;12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7999"/>
              </a:lnSpc>
              <a:spcBef>
                <a:spcPts val="0"/>
              </a:spcBef>
              <a:spcAft>
                <a:spcPts val="0"/>
              </a:spcAft>
              <a:buClr>
                <a:schemeClr val="dk1"/>
              </a:buClr>
              <a:buSzPts val="2200"/>
              <a:buFont typeface="Times New Roman"/>
              <a:buNone/>
            </a:pPr>
            <a:r>
              <a:rPr b="0" i="0" lang="en-GB" sz="2400" u="none" cap="none" strike="noStrike">
                <a:solidFill>
                  <a:schemeClr val="dk1"/>
                </a:solidFill>
                <a:latin typeface="Times New Roman"/>
                <a:ea typeface="Times New Roman"/>
                <a:cs typeface="Times New Roman"/>
                <a:sym typeface="Times New Roman"/>
              </a:rPr>
              <a:t>A picture relevant to the talk helps to focus attention but needs to be cor</a:t>
            </a:r>
            <a:r>
              <a:rPr lang="en-GB" sz="2400">
                <a:latin typeface="Times New Roman"/>
                <a:ea typeface="Times New Roman"/>
                <a:cs typeface="Times New Roman"/>
                <a:sym typeface="Times New Roman"/>
              </a:rPr>
              <a:t>rect</a:t>
            </a:r>
            <a:endParaRPr sz="2400">
              <a:latin typeface="Times New Roman"/>
              <a:ea typeface="Times New Roman"/>
              <a:cs typeface="Times New Roman"/>
              <a:sym typeface="Times New Roman"/>
            </a:endParaRPr>
          </a:p>
          <a:p>
            <a:pPr indent="-381000" lvl="0" marL="457200" marR="0" rtl="0" algn="l">
              <a:lnSpc>
                <a:spcPct val="117999"/>
              </a:lnSpc>
              <a:spcBef>
                <a:spcPts val="0"/>
              </a:spcBef>
              <a:spcAft>
                <a:spcPts val="0"/>
              </a:spcAft>
              <a:buSzPts val="2400"/>
              <a:buFont typeface="Times New Roman"/>
              <a:buChar char="-"/>
            </a:pPr>
            <a:r>
              <a:rPr lang="en-GB" sz="2400">
                <a:latin typeface="Times New Roman"/>
                <a:ea typeface="Times New Roman"/>
                <a:cs typeface="Times New Roman"/>
                <a:sym typeface="Times New Roman"/>
              </a:rPr>
              <a:t>what is wrong with this picture? </a:t>
            </a:r>
            <a:endParaRPr sz="2400">
              <a:latin typeface="Times New Roman"/>
              <a:ea typeface="Times New Roman"/>
              <a:cs typeface="Times New Roman"/>
              <a:sym typeface="Times New Roman"/>
            </a:endParaRPr>
          </a:p>
          <a:p>
            <a:pPr indent="-381000" lvl="0" marL="457200" marR="0" rtl="0" algn="l">
              <a:lnSpc>
                <a:spcPct val="117999"/>
              </a:lnSpc>
              <a:spcBef>
                <a:spcPts val="0"/>
              </a:spcBef>
              <a:spcAft>
                <a:spcPts val="0"/>
              </a:spcAft>
              <a:buSzPts val="2400"/>
              <a:buFont typeface="Times New Roman"/>
              <a:buChar char="-"/>
            </a:pPr>
            <a:r>
              <a:rPr lang="en-GB" sz="2400">
                <a:latin typeface="Times New Roman"/>
                <a:ea typeface="Times New Roman"/>
                <a:cs typeface="Times New Roman"/>
                <a:sym typeface="Times New Roman"/>
              </a:rPr>
              <a:t>Answer = we won’t use / teach manual paddles on this course </a:t>
            </a:r>
            <a:endParaRPr sz="2400">
              <a:latin typeface="Times New Roman"/>
              <a:ea typeface="Times New Roman"/>
              <a:cs typeface="Times New Roman"/>
              <a:sym typeface="Times New Roman"/>
            </a:endParaRPr>
          </a:p>
          <a:p>
            <a:pPr indent="0" lvl="0" marL="0" rtl="0" algn="l">
              <a:spcBef>
                <a:spcPts val="0"/>
              </a:spcBef>
              <a:spcAft>
                <a:spcPts val="0"/>
              </a:spcAft>
              <a:buNone/>
            </a:pPr>
            <a:r>
              <a:t/>
            </a:r>
            <a:endParaRPr sz="2400">
              <a:latin typeface="Times New Roman"/>
              <a:ea typeface="Times New Roman"/>
              <a:cs typeface="Times New Roman"/>
              <a:sym typeface="Times New Roman"/>
            </a:endParaRPr>
          </a:p>
          <a:p>
            <a:pPr indent="0" lvl="0" marL="0" rtl="0" algn="l">
              <a:spcBef>
                <a:spcPts val="0"/>
              </a:spcBef>
              <a:spcAft>
                <a:spcPts val="0"/>
              </a:spcAft>
              <a:buNone/>
            </a:pPr>
            <a:r>
              <a:t/>
            </a:r>
            <a:endParaRPr sz="2400">
              <a:latin typeface="Times New Roman"/>
              <a:ea typeface="Times New Roman"/>
              <a:cs typeface="Times New Roman"/>
              <a:sym typeface="Times New Roman"/>
            </a:endParaRPr>
          </a:p>
          <a:p>
            <a:pPr indent="0" lvl="0" marL="0" rtl="0" algn="l">
              <a:spcBef>
                <a:spcPts val="0"/>
              </a:spcBef>
              <a:spcAft>
                <a:spcPts val="0"/>
              </a:spcAft>
              <a:buNone/>
            </a:pPr>
            <a:r>
              <a:t/>
            </a:r>
            <a:endParaRPr sz="2400">
              <a:latin typeface="Times New Roman"/>
              <a:ea typeface="Times New Roman"/>
              <a:cs typeface="Times New Roman"/>
              <a:sym typeface="Times New Roman"/>
            </a:endParaRPr>
          </a:p>
          <a:p>
            <a:pPr indent="0" lvl="0" marL="0" marR="0" rtl="0" algn="l">
              <a:lnSpc>
                <a:spcPct val="117999"/>
              </a:lnSpc>
              <a:spcBef>
                <a:spcPts val="0"/>
              </a:spcBef>
              <a:spcAft>
                <a:spcPts val="0"/>
              </a:spcAft>
              <a:buNone/>
            </a:pPr>
            <a:r>
              <a:t/>
            </a:r>
            <a:endParaRPr sz="2400">
              <a:latin typeface="Times New Roman"/>
              <a:ea typeface="Times New Roman"/>
              <a:cs typeface="Times New Roman"/>
              <a:sym typeface="Times New Roman"/>
            </a:endParaRPr>
          </a:p>
        </p:txBody>
      </p:sp>
      <p:sp>
        <p:nvSpPr>
          <p:cNvPr id="134" name="Google Shape;13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7999"/>
              </a:lnSpc>
              <a:spcBef>
                <a:spcPts val="0"/>
              </a:spcBef>
              <a:spcAft>
                <a:spcPts val="0"/>
              </a:spcAft>
              <a:buClr>
                <a:schemeClr val="dk1"/>
              </a:buClr>
              <a:buSzPts val="2200"/>
              <a:buFont typeface="Times New Roman"/>
              <a:buNone/>
            </a:pPr>
            <a:r>
              <a:rPr b="0" i="0" lang="en-GB" sz="2400" u="none" cap="none" strike="noStrike">
                <a:solidFill>
                  <a:schemeClr val="dk1"/>
                </a:solidFill>
                <a:latin typeface="Times New Roman"/>
                <a:ea typeface="Times New Roman"/>
                <a:cs typeface="Times New Roman"/>
                <a:sym typeface="Times New Roman"/>
              </a:rPr>
              <a:t>Remind them of the structure of a lecture, to which they will have been introduced in the Teaching Adults session.</a:t>
            </a:r>
            <a:endParaRPr/>
          </a:p>
          <a:p>
            <a:pPr indent="-368300" lvl="0" marL="457200" marR="0" rtl="0" algn="l">
              <a:lnSpc>
                <a:spcPct val="117999"/>
              </a:lnSpc>
              <a:spcBef>
                <a:spcPts val="0"/>
              </a:spcBef>
              <a:spcAft>
                <a:spcPts val="0"/>
              </a:spcAft>
              <a:buClr>
                <a:schemeClr val="dk1"/>
              </a:buClr>
              <a:buSzPts val="2200"/>
              <a:buFont typeface="Helvetica Neue"/>
              <a:buChar char="-"/>
            </a:pPr>
            <a:r>
              <a:rPr lang="en-GB"/>
              <a:t>Prepare: Set out the room. Tell them what you are going to teach them</a:t>
            </a:r>
            <a:endParaRPr/>
          </a:p>
          <a:p>
            <a:pPr indent="-368300" lvl="0" marL="457200" marR="0" rtl="0" algn="l">
              <a:lnSpc>
                <a:spcPct val="117999"/>
              </a:lnSpc>
              <a:spcBef>
                <a:spcPts val="0"/>
              </a:spcBef>
              <a:spcAft>
                <a:spcPts val="0"/>
              </a:spcAft>
              <a:buSzPts val="2200"/>
              <a:buChar char="-"/>
            </a:pPr>
            <a:r>
              <a:rPr lang="en-GB"/>
              <a:t>Open: Tell them about it (‘teach it’)</a:t>
            </a:r>
            <a:endParaRPr/>
          </a:p>
          <a:p>
            <a:pPr indent="-368300" lvl="0" marL="457200" marR="0" rtl="0" algn="l">
              <a:lnSpc>
                <a:spcPct val="117999"/>
              </a:lnSpc>
              <a:spcBef>
                <a:spcPts val="0"/>
              </a:spcBef>
              <a:spcAft>
                <a:spcPts val="0"/>
              </a:spcAft>
              <a:buSzPts val="2200"/>
              <a:buChar char="-"/>
            </a:pPr>
            <a:r>
              <a:rPr lang="en-GB"/>
              <a:t>Facilitate: enable ongoing teaching with practice and teacher/candidate demonstrations</a:t>
            </a:r>
            <a:endParaRPr/>
          </a:p>
          <a:p>
            <a:pPr indent="-368300" lvl="0" marL="457200" marR="0" rtl="0" algn="l">
              <a:lnSpc>
                <a:spcPct val="117999"/>
              </a:lnSpc>
              <a:spcBef>
                <a:spcPts val="0"/>
              </a:spcBef>
              <a:spcAft>
                <a:spcPts val="0"/>
              </a:spcAft>
              <a:buSzPts val="2200"/>
              <a:buChar char="-"/>
            </a:pPr>
            <a:r>
              <a:rPr lang="en-GB"/>
              <a:t>Closure: Tell them what you have told them</a:t>
            </a:r>
            <a:endParaRPr/>
          </a:p>
        </p:txBody>
      </p:sp>
      <p:sp>
        <p:nvSpPr>
          <p:cNvPr id="140" name="Google Shape;140;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7999"/>
              </a:lnSpc>
              <a:spcBef>
                <a:spcPts val="0"/>
              </a:spcBef>
              <a:spcAft>
                <a:spcPts val="0"/>
              </a:spcAft>
              <a:buClr>
                <a:schemeClr val="dk1"/>
              </a:buClr>
              <a:buSzPts val="2200"/>
              <a:buFont typeface="Times New Roman"/>
              <a:buNone/>
            </a:pPr>
            <a:r>
              <a:rPr b="0" i="0" lang="en-GB" sz="2400" u="none" cap="none" strike="noStrike">
                <a:solidFill>
                  <a:schemeClr val="dk1"/>
                </a:solidFill>
                <a:latin typeface="Times New Roman"/>
                <a:ea typeface="Times New Roman"/>
                <a:cs typeface="Times New Roman"/>
                <a:sym typeface="Times New Roman"/>
              </a:rPr>
              <a:t>Remind them of the structure of a lecture, to which they will have been introduced in the Teaching Adults session.</a:t>
            </a:r>
            <a:endParaRPr b="0" i="0" sz="2400" u="none" cap="none" strike="noStrike">
              <a:solidFill>
                <a:schemeClr val="dk1"/>
              </a:solidFill>
              <a:latin typeface="Times New Roman"/>
              <a:ea typeface="Times New Roman"/>
              <a:cs typeface="Times New Roman"/>
              <a:sym typeface="Times New Roman"/>
            </a:endParaRPr>
          </a:p>
          <a:p>
            <a:pPr indent="-304800" lvl="0" marL="457200" rtl="0" algn="l">
              <a:lnSpc>
                <a:spcPct val="100000"/>
              </a:lnSpc>
              <a:spcBef>
                <a:spcPts val="0"/>
              </a:spcBef>
              <a:spcAft>
                <a:spcPts val="0"/>
              </a:spcAft>
              <a:buClr>
                <a:srgbClr val="222222"/>
              </a:buClr>
              <a:buSzPts val="1200"/>
              <a:buFont typeface="Calibri"/>
              <a:buAutoNum type="arabicPeriod"/>
            </a:pPr>
            <a:r>
              <a:rPr b="1" lang="en-GB" sz="1200">
                <a:solidFill>
                  <a:srgbClr val="222222"/>
                </a:solidFill>
                <a:latin typeface="Calibri"/>
                <a:ea typeface="Calibri"/>
                <a:cs typeface="Calibri"/>
                <a:sym typeface="Calibri"/>
              </a:rPr>
              <a:t>The opening gambit</a:t>
            </a:r>
            <a:endParaRPr b="1" sz="1200">
              <a:solidFill>
                <a:srgbClr val="222222"/>
              </a:solidFill>
              <a:latin typeface="Calibri"/>
              <a:ea typeface="Calibri"/>
              <a:cs typeface="Calibri"/>
              <a:sym typeface="Calibri"/>
            </a:endParaRPr>
          </a:p>
          <a:p>
            <a:pPr indent="-304800" lvl="0" marL="457200" rtl="0" algn="l">
              <a:lnSpc>
                <a:spcPct val="100000"/>
              </a:lnSpc>
              <a:spcBef>
                <a:spcPts val="0"/>
              </a:spcBef>
              <a:spcAft>
                <a:spcPts val="0"/>
              </a:spcAft>
              <a:buClr>
                <a:srgbClr val="222222"/>
              </a:buClr>
              <a:buSzPts val="1200"/>
              <a:buFont typeface="Calibri"/>
              <a:buAutoNum type="arabicPeriod"/>
            </a:pPr>
            <a:r>
              <a:rPr b="1" lang="en-GB" sz="1200">
                <a:solidFill>
                  <a:srgbClr val="222222"/>
                </a:solidFill>
                <a:latin typeface="Calibri"/>
                <a:ea typeface="Calibri"/>
                <a:cs typeface="Calibri"/>
                <a:sym typeface="Calibri"/>
              </a:rPr>
              <a:t>Exploring issues</a:t>
            </a:r>
            <a:endParaRPr b="1" sz="1200">
              <a:solidFill>
                <a:srgbClr val="222222"/>
              </a:solidFill>
              <a:latin typeface="Calibri"/>
              <a:ea typeface="Calibri"/>
              <a:cs typeface="Calibri"/>
              <a:sym typeface="Calibri"/>
            </a:endParaRPr>
          </a:p>
          <a:p>
            <a:pPr indent="-304800" lvl="0" marL="457200" rtl="0" algn="l">
              <a:lnSpc>
                <a:spcPct val="100000"/>
              </a:lnSpc>
              <a:spcBef>
                <a:spcPts val="0"/>
              </a:spcBef>
              <a:spcAft>
                <a:spcPts val="0"/>
              </a:spcAft>
              <a:buClr>
                <a:srgbClr val="222222"/>
              </a:buClr>
              <a:buSzPts val="1200"/>
              <a:buFont typeface="Calibri"/>
              <a:buAutoNum type="arabicPeriod"/>
            </a:pPr>
            <a:r>
              <a:rPr b="1" lang="en-GB" sz="1200">
                <a:solidFill>
                  <a:srgbClr val="222222"/>
                </a:solidFill>
                <a:latin typeface="Calibri"/>
                <a:ea typeface="Calibri"/>
                <a:cs typeface="Calibri"/>
                <a:sym typeface="Calibri"/>
              </a:rPr>
              <a:t>Group contributions</a:t>
            </a:r>
            <a:endParaRPr b="1" sz="1200">
              <a:solidFill>
                <a:srgbClr val="222222"/>
              </a:solidFill>
              <a:latin typeface="Calibri"/>
              <a:ea typeface="Calibri"/>
              <a:cs typeface="Calibri"/>
              <a:sym typeface="Calibri"/>
            </a:endParaRPr>
          </a:p>
          <a:p>
            <a:pPr indent="-304800" lvl="0" marL="457200" rtl="0" algn="l">
              <a:lnSpc>
                <a:spcPct val="100000"/>
              </a:lnSpc>
              <a:spcBef>
                <a:spcPts val="0"/>
              </a:spcBef>
              <a:spcAft>
                <a:spcPts val="0"/>
              </a:spcAft>
              <a:buClr>
                <a:srgbClr val="222222"/>
              </a:buClr>
              <a:buSzPts val="1200"/>
              <a:buFont typeface="Calibri"/>
              <a:buAutoNum type="arabicPeriod"/>
            </a:pPr>
            <a:r>
              <a:rPr b="1" lang="en-GB" sz="1200">
                <a:solidFill>
                  <a:srgbClr val="222222"/>
                </a:solidFill>
                <a:latin typeface="Calibri"/>
                <a:ea typeface="Calibri"/>
                <a:cs typeface="Calibri"/>
                <a:sym typeface="Calibri"/>
              </a:rPr>
              <a:t>Sharing your thoughts</a:t>
            </a:r>
            <a:endParaRPr b="1" sz="1200">
              <a:solidFill>
                <a:srgbClr val="222222"/>
              </a:solidFill>
              <a:latin typeface="Calibri"/>
              <a:ea typeface="Calibri"/>
              <a:cs typeface="Calibri"/>
              <a:sym typeface="Calibri"/>
            </a:endParaRPr>
          </a:p>
          <a:p>
            <a:pPr indent="-304800" lvl="0" marL="457200" rtl="0" algn="l">
              <a:lnSpc>
                <a:spcPct val="100000"/>
              </a:lnSpc>
              <a:spcBef>
                <a:spcPts val="0"/>
              </a:spcBef>
              <a:spcAft>
                <a:spcPts val="0"/>
              </a:spcAft>
              <a:buClr>
                <a:srgbClr val="222222"/>
              </a:buClr>
              <a:buSzPts val="1200"/>
              <a:buFont typeface="Calibri"/>
              <a:buAutoNum type="arabicPeriod"/>
            </a:pPr>
            <a:r>
              <a:rPr b="1" lang="en-GB" sz="1200">
                <a:solidFill>
                  <a:srgbClr val="222222"/>
                </a:solidFill>
                <a:latin typeface="Calibri"/>
                <a:ea typeface="Calibri"/>
                <a:cs typeface="Calibri"/>
                <a:sym typeface="Calibri"/>
              </a:rPr>
              <a:t>Final comments</a:t>
            </a:r>
            <a:endParaRPr b="1" sz="1200">
              <a:solidFill>
                <a:srgbClr val="222222"/>
              </a:solidFill>
              <a:latin typeface="Calibri"/>
              <a:ea typeface="Calibri"/>
              <a:cs typeface="Calibri"/>
              <a:sym typeface="Calibri"/>
            </a:endParaRPr>
          </a:p>
          <a:p>
            <a:pPr indent="-304800" lvl="0" marL="457200" rtl="0" algn="l">
              <a:lnSpc>
                <a:spcPct val="100000"/>
              </a:lnSpc>
              <a:spcBef>
                <a:spcPts val="0"/>
              </a:spcBef>
              <a:spcAft>
                <a:spcPts val="0"/>
              </a:spcAft>
              <a:buClr>
                <a:srgbClr val="222222"/>
              </a:buClr>
              <a:buSzPts val="1200"/>
              <a:buFont typeface="Calibri"/>
              <a:buAutoNum type="arabicPeriod"/>
            </a:pPr>
            <a:r>
              <a:rPr b="1" lang="en-GB" sz="1200">
                <a:solidFill>
                  <a:srgbClr val="222222"/>
                </a:solidFill>
                <a:latin typeface="Calibri"/>
                <a:ea typeface="Calibri"/>
                <a:cs typeface="Calibri"/>
                <a:sym typeface="Calibri"/>
              </a:rPr>
              <a:t>Summary</a:t>
            </a:r>
            <a:endParaRPr sz="2400">
              <a:latin typeface="Times New Roman"/>
              <a:ea typeface="Times New Roman"/>
              <a:cs typeface="Times New Roman"/>
              <a:sym typeface="Times New Roman"/>
            </a:endParaRPr>
          </a:p>
          <a:p>
            <a:pPr indent="0" lvl="0" marL="0" marR="0" rtl="0" algn="l">
              <a:lnSpc>
                <a:spcPct val="117999"/>
              </a:lnSpc>
              <a:spcBef>
                <a:spcPts val="0"/>
              </a:spcBef>
              <a:spcAft>
                <a:spcPts val="0"/>
              </a:spcAft>
              <a:buClr>
                <a:schemeClr val="dk1"/>
              </a:buClr>
              <a:buSzPts val="2200"/>
              <a:buFont typeface="Helvetica Neue"/>
              <a:buNone/>
            </a:pPr>
            <a:r>
              <a:t/>
            </a:r>
            <a:endParaRPr b="0" i="0" sz="2200" u="none" cap="none" strike="noStrike">
              <a:solidFill>
                <a:schemeClr val="dk1"/>
              </a:solidFill>
              <a:latin typeface="Helvetica Neue"/>
              <a:ea typeface="Helvetica Neue"/>
              <a:cs typeface="Helvetica Neue"/>
              <a:sym typeface="Helvetica Neue"/>
            </a:endParaRPr>
          </a:p>
        </p:txBody>
      </p:sp>
      <p:sp>
        <p:nvSpPr>
          <p:cNvPr id="145" name="Google Shape;14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8470af25cc_1_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150" name="Google Shape;150;g38470af25cc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8.jpg"/><Relationship Id="rId4" Type="http://schemas.openxmlformats.org/officeDocument/2006/relationships/image" Target="../media/image7.png"/><Relationship Id="rId5" Type="http://schemas.openxmlformats.org/officeDocument/2006/relationships/image" Target="../media/image5.png"/><Relationship Id="rId6" Type="http://schemas.openxmlformats.org/officeDocument/2006/relationships/image" Target="../media/image9.jpg"/><Relationship Id="rId7"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9.jpg"/><Relationship Id="rId6" Type="http://schemas.openxmlformats.org/officeDocument/2006/relationships/image" Target="../media/image1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showMasterSp="0" type="title">
  <p:cSld name="TITLE">
    <p:spTree>
      <p:nvGrpSpPr>
        <p:cNvPr id="15" name="Shape 15"/>
        <p:cNvGrpSpPr/>
        <p:nvPr/>
      </p:nvGrpSpPr>
      <p:grpSpPr>
        <a:xfrm>
          <a:off x="0" y="0"/>
          <a:ext cx="0" cy="0"/>
          <a:chOff x="0" y="0"/>
          <a:chExt cx="0" cy="0"/>
        </a:xfrm>
      </p:grpSpPr>
      <p:pic>
        <p:nvPicPr>
          <p:cNvPr descr="RMD_logoPNG.png" id="16" name="Google Shape;16;p2"/>
          <p:cNvPicPr preferRelativeResize="0"/>
          <p:nvPr/>
        </p:nvPicPr>
        <p:blipFill rotWithShape="1">
          <a:blip r:embed="rId2">
            <a:alphaModFix/>
          </a:blip>
          <a:srcRect b="0" l="0" r="0" t="0"/>
          <a:stretch/>
        </p:blipFill>
        <p:spPr>
          <a:xfrm>
            <a:off x="845225" y="239975"/>
            <a:ext cx="3194225" cy="3149751"/>
          </a:xfrm>
          <a:prstGeom prst="rect">
            <a:avLst/>
          </a:prstGeom>
          <a:noFill/>
          <a:ln>
            <a:noFill/>
          </a:ln>
        </p:spPr>
      </p:pic>
      <p:cxnSp>
        <p:nvCxnSpPr>
          <p:cNvPr id="17" name="Google Shape;17;p2"/>
          <p:cNvCxnSpPr/>
          <p:nvPr/>
        </p:nvCxnSpPr>
        <p:spPr>
          <a:xfrm flipH="1" rot="10800000">
            <a:off x="541883" y="6140857"/>
            <a:ext cx="16256400" cy="300"/>
          </a:xfrm>
          <a:prstGeom prst="straightConnector1">
            <a:avLst/>
          </a:prstGeom>
          <a:noFill/>
          <a:ln cap="flat" cmpd="sng" w="38100">
            <a:solidFill>
              <a:srgbClr val="A6AAA9"/>
            </a:solidFill>
            <a:prstDash val="solid"/>
            <a:miter lim="8000"/>
            <a:headEnd len="sm" w="sm" type="none"/>
            <a:tailEnd len="sm" w="sm" type="none"/>
          </a:ln>
        </p:spPr>
      </p:cxnSp>
      <p:sp>
        <p:nvSpPr>
          <p:cNvPr id="18" name="Google Shape;18;p2"/>
          <p:cNvSpPr txBox="1"/>
          <p:nvPr>
            <p:ph type="title"/>
          </p:nvPr>
        </p:nvSpPr>
        <p:spPr>
          <a:xfrm>
            <a:off x="541883" y="6426200"/>
            <a:ext cx="16256400"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19" name="Google Shape;19;p2"/>
          <p:cNvSpPr txBox="1"/>
          <p:nvPr>
            <p:ph idx="1" type="body"/>
          </p:nvPr>
        </p:nvSpPr>
        <p:spPr>
          <a:xfrm>
            <a:off x="541883" y="4267200"/>
            <a:ext cx="16256400" cy="18033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4400" cap="none">
                <a:solidFill>
                  <a:srgbClr val="A6AAA9"/>
                </a:solidFill>
              </a:defRPr>
            </a:lvl2pPr>
            <a:lvl3pPr indent="-228600" lvl="2" marL="1371600" algn="l">
              <a:lnSpc>
                <a:spcPct val="80000"/>
              </a:lnSpc>
              <a:spcBef>
                <a:spcPts val="2300"/>
              </a:spcBef>
              <a:spcAft>
                <a:spcPts val="0"/>
              </a:spcAft>
              <a:buClr>
                <a:srgbClr val="A6AAA9"/>
              </a:buClr>
              <a:buSzPts val="1400"/>
              <a:buNone/>
              <a:defRPr sz="4000" cap="none">
                <a:solidFill>
                  <a:srgbClr val="A6AAA9"/>
                </a:solidFill>
              </a:defRPr>
            </a:lvl3pPr>
            <a:lvl4pPr indent="-228600" lvl="3" marL="1828800" algn="l">
              <a:lnSpc>
                <a:spcPct val="80000"/>
              </a:lnSpc>
              <a:spcBef>
                <a:spcPts val="2300"/>
              </a:spcBef>
              <a:spcAft>
                <a:spcPts val="0"/>
              </a:spcAft>
              <a:buClr>
                <a:srgbClr val="A6AAA9"/>
              </a:buClr>
              <a:buSzPts val="1400"/>
              <a:buNone/>
              <a:defRPr sz="3600" cap="none">
                <a:solidFill>
                  <a:srgbClr val="A6AAA9"/>
                </a:solidFill>
              </a:defRPr>
            </a:lvl4pPr>
            <a:lvl5pPr indent="-228600" lvl="4" marL="2286000" algn="l">
              <a:lnSpc>
                <a:spcPct val="80000"/>
              </a:lnSpc>
              <a:spcBef>
                <a:spcPts val="2300"/>
              </a:spcBef>
              <a:spcAft>
                <a:spcPts val="0"/>
              </a:spcAft>
              <a:buClr>
                <a:srgbClr val="A6AAA9"/>
              </a:buClr>
              <a:buSzPts val="1400"/>
              <a:buNone/>
              <a:defRPr sz="32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pic>
        <p:nvPicPr>
          <p:cNvPr descr="Master_BLSAED-P_Text2.jpg" id="20" name="Google Shape;20;p2"/>
          <p:cNvPicPr preferRelativeResize="0"/>
          <p:nvPr/>
        </p:nvPicPr>
        <p:blipFill rotWithShape="1">
          <a:blip r:embed="rId3">
            <a:alphaModFix/>
          </a:blip>
          <a:srcRect b="90282" l="4597" r="78757" t="1941"/>
          <a:stretch/>
        </p:blipFill>
        <p:spPr>
          <a:xfrm>
            <a:off x="5789388" y="382247"/>
            <a:ext cx="2274600" cy="797100"/>
          </a:xfrm>
          <a:prstGeom prst="rect">
            <a:avLst/>
          </a:prstGeom>
          <a:noFill/>
          <a:ln>
            <a:noFill/>
          </a:ln>
        </p:spPr>
      </p:pic>
      <p:grpSp>
        <p:nvGrpSpPr>
          <p:cNvPr id="21" name="Google Shape;21;p2"/>
          <p:cNvGrpSpPr/>
          <p:nvPr/>
        </p:nvGrpSpPr>
        <p:grpSpPr>
          <a:xfrm>
            <a:off x="13233734" y="316168"/>
            <a:ext cx="2917129" cy="850579"/>
            <a:chOff x="0" y="0"/>
            <a:chExt cx="2917129" cy="850579"/>
          </a:xfrm>
        </p:grpSpPr>
        <p:pic>
          <p:nvPicPr>
            <p:cNvPr id="22" name="Google Shape;22;p2"/>
            <p:cNvPicPr preferRelativeResize="0"/>
            <p:nvPr/>
          </p:nvPicPr>
          <p:blipFill rotWithShape="1">
            <a:blip r:embed="rId4">
              <a:alphaModFix/>
            </a:blip>
            <a:srcRect b="0" l="30404" r="0" t="0"/>
            <a:stretch/>
          </p:blipFill>
          <p:spPr>
            <a:xfrm>
              <a:off x="732829" y="66079"/>
              <a:ext cx="2184300" cy="784500"/>
            </a:xfrm>
            <a:prstGeom prst="rect">
              <a:avLst/>
            </a:prstGeom>
            <a:noFill/>
            <a:ln>
              <a:noFill/>
            </a:ln>
          </p:spPr>
        </p:pic>
        <p:pic>
          <p:nvPicPr>
            <p:cNvPr id="23" name="Google Shape;23;p2"/>
            <p:cNvPicPr preferRelativeResize="0"/>
            <p:nvPr/>
          </p:nvPicPr>
          <p:blipFill rotWithShape="1">
            <a:blip r:embed="rId5">
              <a:alphaModFix/>
            </a:blip>
            <a:srcRect b="0" l="0" r="77658" t="0"/>
            <a:stretch/>
          </p:blipFill>
          <p:spPr>
            <a:xfrm>
              <a:off x="0" y="0"/>
              <a:ext cx="749700" cy="838800"/>
            </a:xfrm>
            <a:prstGeom prst="rect">
              <a:avLst/>
            </a:prstGeom>
            <a:noFill/>
            <a:ln>
              <a:noFill/>
            </a:ln>
          </p:spPr>
        </p:pic>
      </p:grpSp>
      <p:pic>
        <p:nvPicPr>
          <p:cNvPr descr="FICM Logo (No Crests) (4).jpg" id="24" name="Google Shape;24;p2"/>
          <p:cNvPicPr preferRelativeResize="0"/>
          <p:nvPr/>
        </p:nvPicPr>
        <p:blipFill rotWithShape="1">
          <a:blip r:embed="rId6">
            <a:alphaModFix/>
          </a:blip>
          <a:srcRect b="0" l="0" r="0" t="0"/>
          <a:stretch/>
        </p:blipFill>
        <p:spPr>
          <a:xfrm>
            <a:off x="8856900" y="386280"/>
            <a:ext cx="3605000" cy="710475"/>
          </a:xfrm>
          <a:prstGeom prst="rect">
            <a:avLst/>
          </a:prstGeom>
          <a:noFill/>
          <a:ln>
            <a:noFill/>
          </a:ln>
        </p:spPr>
      </p:pic>
      <p:pic>
        <p:nvPicPr>
          <p:cNvPr id="25" name="Google Shape;25;p2"/>
          <p:cNvPicPr preferRelativeResize="0"/>
          <p:nvPr/>
        </p:nvPicPr>
        <p:blipFill rotWithShape="1">
          <a:blip r:embed="rId7">
            <a:alphaModFix/>
          </a:blip>
          <a:srcRect b="0" l="0" r="0" t="0"/>
          <a:stretch/>
        </p:blipFill>
        <p:spPr>
          <a:xfrm>
            <a:off x="118700" y="152400"/>
            <a:ext cx="4033074" cy="403307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s" showMasterSp="0">
  <p:cSld name="Bullets">
    <p:spTree>
      <p:nvGrpSpPr>
        <p:cNvPr id="73" name="Shape 73"/>
        <p:cNvGrpSpPr/>
        <p:nvPr/>
      </p:nvGrpSpPr>
      <p:grpSpPr>
        <a:xfrm>
          <a:off x="0" y="0"/>
          <a:ext cx="0" cy="0"/>
          <a:chOff x="0" y="0"/>
          <a:chExt cx="0" cy="0"/>
        </a:xfrm>
      </p:grpSpPr>
      <p:cxnSp>
        <p:nvCxnSpPr>
          <p:cNvPr id="74" name="Google Shape;74;p11"/>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75" name="Google Shape;75;p11"/>
          <p:cNvSpPr txBox="1"/>
          <p:nvPr>
            <p:ph idx="1"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0"/>
              </a:spcBef>
              <a:spcAft>
                <a:spcPts val="0"/>
              </a:spcAft>
              <a:buSzPts val="1400"/>
              <a:buNone/>
              <a:defRPr sz="2400" cap="none"/>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76" name="Google Shape;76;p11"/>
          <p:cNvSpPr txBox="1"/>
          <p:nvPr>
            <p:ph idx="2"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2801"/>
              </a:spcBef>
              <a:spcAft>
                <a:spcPts val="0"/>
              </a:spcAft>
              <a:buClr>
                <a:schemeClr val="accent1"/>
              </a:buClr>
              <a:buSzPts val="1400"/>
              <a:buChar char="▸"/>
              <a:defRPr b="0" i="0" sz="3400" u="none" cap="none" strike="noStrike">
                <a:solidFill>
                  <a:srgbClr val="838787"/>
                </a:solidFill>
              </a:defRPr>
            </a:lvl1pPr>
            <a:lvl2pPr indent="-317500" lvl="1" marL="914400" algn="l">
              <a:lnSpc>
                <a:spcPct val="100000"/>
              </a:lnSpc>
              <a:spcBef>
                <a:spcPts val="2801"/>
              </a:spcBef>
              <a:spcAft>
                <a:spcPts val="0"/>
              </a:spcAft>
              <a:buClr>
                <a:schemeClr val="accent1"/>
              </a:buClr>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Clr>
                <a:schemeClr val="accent1"/>
              </a:buClr>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Clr>
                <a:schemeClr val="accent1"/>
              </a:buClr>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Clr>
                <a:schemeClr val="accent1"/>
              </a:buClr>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77" name="Google Shape;77;p11"/>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3 Up" showMasterSp="0">
  <p:cSld name="Photo - 3 Up">
    <p:bg>
      <p:bgPr>
        <a:solidFill>
          <a:srgbClr val="222222"/>
        </a:solidFill>
      </p:bgPr>
    </p:bg>
    <p:spTree>
      <p:nvGrpSpPr>
        <p:cNvPr id="78" name="Shape 78"/>
        <p:cNvGrpSpPr/>
        <p:nvPr/>
      </p:nvGrpSpPr>
      <p:grpSpPr>
        <a:xfrm>
          <a:off x="0" y="0"/>
          <a:ext cx="0" cy="0"/>
          <a:chOff x="0" y="0"/>
          <a:chExt cx="0" cy="0"/>
        </a:xfrm>
      </p:grpSpPr>
      <p:sp>
        <p:nvSpPr>
          <p:cNvPr id="79" name="Google Shape;79;p12"/>
          <p:cNvSpPr/>
          <p:nvPr>
            <p:ph idx="2" type="pic"/>
          </p:nvPr>
        </p:nvSpPr>
        <p:spPr>
          <a:xfrm>
            <a:off x="8671143" y="0"/>
            <a:ext cx="8670000" cy="4864200"/>
          </a:xfrm>
          <a:prstGeom prst="rect">
            <a:avLst/>
          </a:prstGeom>
          <a:noFill/>
          <a:ln>
            <a:noFill/>
          </a:ln>
        </p:spPr>
      </p:sp>
      <p:sp>
        <p:nvSpPr>
          <p:cNvPr id="80" name="Google Shape;80;p12"/>
          <p:cNvSpPr/>
          <p:nvPr>
            <p:ph idx="3" type="pic"/>
          </p:nvPr>
        </p:nvSpPr>
        <p:spPr>
          <a:xfrm>
            <a:off x="8670131" y="4902200"/>
            <a:ext cx="8670000" cy="4864200"/>
          </a:xfrm>
          <a:prstGeom prst="rect">
            <a:avLst/>
          </a:prstGeom>
          <a:noFill/>
          <a:ln>
            <a:noFill/>
          </a:ln>
        </p:spPr>
      </p:sp>
      <p:sp>
        <p:nvSpPr>
          <p:cNvPr id="81" name="Google Shape;81;p12"/>
          <p:cNvSpPr/>
          <p:nvPr>
            <p:ph idx="4" type="pic"/>
          </p:nvPr>
        </p:nvSpPr>
        <p:spPr>
          <a:xfrm>
            <a:off x="0" y="0"/>
            <a:ext cx="8625000" cy="9753600"/>
          </a:xfrm>
          <a:prstGeom prst="rect">
            <a:avLst/>
          </a:prstGeom>
          <a:noFill/>
          <a:ln>
            <a:noFill/>
          </a:ln>
        </p:spPr>
      </p:sp>
      <p:sp>
        <p:nvSpPr>
          <p:cNvPr id="82" name="Google Shape;82;p12"/>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howMasterSp="0">
  <p:cSld name="Quote">
    <p:bg>
      <p:bgPr>
        <a:solidFill>
          <a:srgbClr val="222222"/>
        </a:solidFill>
      </p:bgPr>
    </p:bg>
    <p:spTree>
      <p:nvGrpSpPr>
        <p:cNvPr id="83" name="Shape 83"/>
        <p:cNvGrpSpPr/>
        <p:nvPr/>
      </p:nvGrpSpPr>
      <p:grpSpPr>
        <a:xfrm>
          <a:off x="0" y="0"/>
          <a:ext cx="0" cy="0"/>
          <a:chOff x="0" y="0"/>
          <a:chExt cx="0" cy="0"/>
        </a:xfrm>
      </p:grpSpPr>
      <p:cxnSp>
        <p:nvCxnSpPr>
          <p:cNvPr id="84" name="Google Shape;84;p13"/>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85" name="Google Shape;85;p13"/>
          <p:cNvSpPr/>
          <p:nvPr/>
        </p:nvSpPr>
        <p:spPr>
          <a:xfrm>
            <a:off x="626553" y="2362209"/>
            <a:ext cx="16087200" cy="5229300"/>
          </a:xfrm>
          <a:custGeom>
            <a:rect b="b" l="l" r="r" t="t"/>
            <a:pathLst>
              <a:path extrusionOk="0" h="120000" w="120000">
                <a:moveTo>
                  <a:pt x="1244" y="0"/>
                </a:moveTo>
                <a:cubicBezTo>
                  <a:pt x="555" y="0"/>
                  <a:pt x="0" y="1288"/>
                  <a:pt x="0" y="2866"/>
                </a:cubicBezTo>
                <a:lnTo>
                  <a:pt x="0" y="104383"/>
                </a:lnTo>
                <a:cubicBezTo>
                  <a:pt x="0" y="105961"/>
                  <a:pt x="555" y="107250"/>
                  <a:pt x="1244" y="107250"/>
                </a:cubicBezTo>
                <a:lnTo>
                  <a:pt x="95711" y="107250"/>
                </a:lnTo>
                <a:lnTo>
                  <a:pt x="99166" y="120000"/>
                </a:lnTo>
                <a:lnTo>
                  <a:pt x="102616" y="107250"/>
                </a:lnTo>
                <a:lnTo>
                  <a:pt x="118755" y="107250"/>
                </a:lnTo>
                <a:cubicBezTo>
                  <a:pt x="119444" y="107250"/>
                  <a:pt x="120000" y="105961"/>
                  <a:pt x="120000" y="104383"/>
                </a:cubicBezTo>
                <a:lnTo>
                  <a:pt x="120000" y="2866"/>
                </a:lnTo>
                <a:cubicBezTo>
                  <a:pt x="120000" y="1288"/>
                  <a:pt x="119444" y="0"/>
                  <a:pt x="118755" y="0"/>
                </a:cubicBezTo>
                <a:lnTo>
                  <a:pt x="1244" y="0"/>
                </a:lnTo>
                <a:close/>
              </a:path>
            </a:pathLst>
          </a:custGeom>
          <a:solidFill>
            <a:schemeClr val="accent1"/>
          </a:solidFill>
          <a:ln>
            <a:noFill/>
          </a:ln>
        </p:spPr>
        <p:txBody>
          <a:bodyPr anchorCtr="0" anchor="ctr" bIns="50800" lIns="50800" spcFirstLastPara="1" rIns="50800" wrap="square" tIns="50800">
            <a:noAutofit/>
          </a:bodyPr>
          <a:lstStyle/>
          <a:p>
            <a:pPr indent="0" lvl="0" marL="0" marR="0" rtl="0" algn="ctr">
              <a:lnSpc>
                <a:spcPct val="80000"/>
              </a:lnSpc>
              <a:spcBef>
                <a:spcPts val="0"/>
              </a:spcBef>
              <a:spcAft>
                <a:spcPts val="0"/>
              </a:spcAft>
              <a:buClr>
                <a:srgbClr val="FFFFFF"/>
              </a:buClr>
              <a:buSzPts val="2801"/>
              <a:buFont typeface="Arial"/>
              <a:buNone/>
            </a:pPr>
            <a:r>
              <a:t/>
            </a:r>
            <a:endParaRPr b="0" i="0" sz="2801" u="none" cap="none" strike="noStrike">
              <a:solidFill>
                <a:srgbClr val="838787"/>
              </a:solidFill>
              <a:latin typeface="Arial"/>
              <a:ea typeface="Arial"/>
              <a:cs typeface="Arial"/>
              <a:sym typeface="Arial"/>
            </a:endParaRPr>
          </a:p>
        </p:txBody>
      </p:sp>
      <p:sp>
        <p:nvSpPr>
          <p:cNvPr id="86" name="Google Shape;86;p13"/>
          <p:cNvSpPr txBox="1"/>
          <p:nvPr>
            <p:ph idx="1" type="body"/>
          </p:nvPr>
        </p:nvSpPr>
        <p:spPr>
          <a:xfrm>
            <a:off x="1185370" y="2908300"/>
            <a:ext cx="14969400" cy="1260000"/>
          </a:xfrm>
          <a:prstGeom prst="rect">
            <a:avLst/>
          </a:prstGeom>
          <a:noFill/>
          <a:ln>
            <a:noFill/>
          </a:ln>
        </p:spPr>
        <p:txBody>
          <a:bodyPr anchorCtr="0" anchor="t" bIns="91425" lIns="91425" spcFirstLastPara="1" rIns="91425" wrap="square" tIns="91425">
            <a:noAutofit/>
          </a:bodyPr>
          <a:lstStyle>
            <a:lvl1pPr indent="-228600" lvl="0" marL="457200" algn="l">
              <a:lnSpc>
                <a:spcPct val="80000"/>
              </a:lnSpc>
              <a:spcBef>
                <a:spcPts val="0"/>
              </a:spcBef>
              <a:spcAft>
                <a:spcPts val="0"/>
              </a:spcAft>
              <a:buClr>
                <a:srgbClr val="FFFFFF"/>
              </a:buClr>
              <a:buSzPts val="1400"/>
              <a:buNone/>
              <a:defRPr sz="9401" cap="none">
                <a:solidFill>
                  <a:srgbClr val="FFFFFF"/>
                </a:solidFill>
              </a:defRPr>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87" name="Google Shape;87;p13"/>
          <p:cNvSpPr txBox="1"/>
          <p:nvPr>
            <p:ph idx="2" type="body"/>
          </p:nvPr>
        </p:nvSpPr>
        <p:spPr>
          <a:xfrm>
            <a:off x="541883" y="7789335"/>
            <a:ext cx="16256400" cy="841200"/>
          </a:xfrm>
          <a:prstGeom prst="rect">
            <a:avLst/>
          </a:prstGeom>
          <a:noFill/>
          <a:ln>
            <a:noFill/>
          </a:ln>
        </p:spPr>
        <p:txBody>
          <a:bodyPr anchorCtr="0" anchor="t" bIns="91425" lIns="91425" spcFirstLastPara="1" rIns="91425" wrap="square" tIns="91425">
            <a:noAutofit/>
          </a:bodyPr>
          <a:lstStyle>
            <a:lvl1pPr indent="-228600" lvl="0" marL="457200" algn="r">
              <a:lnSpc>
                <a:spcPct val="80000"/>
              </a:lnSpc>
              <a:spcBef>
                <a:spcPts val="0"/>
              </a:spcBef>
              <a:spcAft>
                <a:spcPts val="0"/>
              </a:spcAft>
              <a:buSzPts val="1400"/>
              <a:buNone/>
              <a:defRPr sz="6000"/>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88" name="Google Shape;88;p13"/>
          <p:cNvSpPr txBox="1"/>
          <p:nvPr>
            <p:ph idx="3"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0"/>
              </a:spcBef>
              <a:spcAft>
                <a:spcPts val="0"/>
              </a:spcAft>
              <a:buSzPts val="1400"/>
              <a:buNone/>
              <a:defRPr sz="2400" cap="none"/>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89" name="Google Shape;89;p13"/>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Alt" showMasterSp="0">
  <p:cSld name="Quote Alt">
    <p:bg>
      <p:bgPr>
        <a:solidFill>
          <a:schemeClr val="accent1"/>
        </a:solidFill>
      </p:bgPr>
    </p:bg>
    <p:spTree>
      <p:nvGrpSpPr>
        <p:cNvPr id="90" name="Shape 90"/>
        <p:cNvGrpSpPr/>
        <p:nvPr/>
      </p:nvGrpSpPr>
      <p:grpSpPr>
        <a:xfrm>
          <a:off x="0" y="0"/>
          <a:ext cx="0" cy="0"/>
          <a:chOff x="0" y="0"/>
          <a:chExt cx="0" cy="0"/>
        </a:xfrm>
      </p:grpSpPr>
      <p:sp>
        <p:nvSpPr>
          <p:cNvPr id="91" name="Google Shape;91;p14"/>
          <p:cNvSpPr txBox="1"/>
          <p:nvPr>
            <p:ph idx="1" type="body"/>
          </p:nvPr>
        </p:nvSpPr>
        <p:spPr>
          <a:xfrm>
            <a:off x="7857308" y="2641605"/>
            <a:ext cx="8941200" cy="2417400"/>
          </a:xfrm>
          <a:prstGeom prst="rect">
            <a:avLst/>
          </a:prstGeom>
          <a:noFill/>
          <a:ln>
            <a:noFill/>
          </a:ln>
        </p:spPr>
        <p:txBody>
          <a:bodyPr anchorCtr="0" anchor="t" bIns="91425" lIns="91425" spcFirstLastPara="1" rIns="91425" wrap="square" tIns="91425">
            <a:noAutofit/>
          </a:bodyPr>
          <a:lstStyle>
            <a:lvl1pPr indent="-228600" lvl="0" marL="457200" algn="l">
              <a:lnSpc>
                <a:spcPct val="80000"/>
              </a:lnSpc>
              <a:spcBef>
                <a:spcPts val="0"/>
              </a:spcBef>
              <a:spcAft>
                <a:spcPts val="0"/>
              </a:spcAft>
              <a:buClr>
                <a:srgbClr val="FFFFFF"/>
              </a:buClr>
              <a:buSzPts val="1400"/>
              <a:buNone/>
              <a:defRPr sz="9401" cap="none">
                <a:solidFill>
                  <a:srgbClr val="FFFFFF"/>
                </a:solidFill>
              </a:defRPr>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92" name="Google Shape;92;p14"/>
          <p:cNvSpPr/>
          <p:nvPr>
            <p:ph idx="2" type="pic"/>
          </p:nvPr>
        </p:nvSpPr>
        <p:spPr>
          <a:xfrm>
            <a:off x="0" y="0"/>
            <a:ext cx="7315500" cy="9753600"/>
          </a:xfrm>
          <a:prstGeom prst="rect">
            <a:avLst/>
          </a:prstGeom>
          <a:noFill/>
          <a:ln>
            <a:noFill/>
          </a:ln>
        </p:spPr>
      </p:sp>
      <p:sp>
        <p:nvSpPr>
          <p:cNvPr id="93" name="Google Shape;93;p14"/>
          <p:cNvSpPr txBox="1"/>
          <p:nvPr>
            <p:ph idx="3" type="body"/>
          </p:nvPr>
        </p:nvSpPr>
        <p:spPr>
          <a:xfrm>
            <a:off x="7857308" y="7708174"/>
            <a:ext cx="8941200" cy="10260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Clr>
                <a:srgbClr val="232323"/>
              </a:buClr>
              <a:buSzPts val="1400"/>
              <a:buNone/>
              <a:defRPr sz="6000">
                <a:solidFill>
                  <a:srgbClr val="232323"/>
                </a:solidFill>
              </a:defRPr>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94" name="Google Shape;94;p14"/>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howMasterSp="0">
  <p:cSld name="Photo">
    <p:bg>
      <p:bgPr>
        <a:solidFill>
          <a:srgbClr val="222222"/>
        </a:solidFill>
      </p:bgPr>
    </p:bg>
    <p:spTree>
      <p:nvGrpSpPr>
        <p:cNvPr id="95" name="Shape 95"/>
        <p:cNvGrpSpPr/>
        <p:nvPr/>
      </p:nvGrpSpPr>
      <p:grpSpPr>
        <a:xfrm>
          <a:off x="0" y="0"/>
          <a:ext cx="0" cy="0"/>
          <a:chOff x="0" y="0"/>
          <a:chExt cx="0" cy="0"/>
        </a:xfrm>
      </p:grpSpPr>
      <p:sp>
        <p:nvSpPr>
          <p:cNvPr id="96" name="Google Shape;96;p15"/>
          <p:cNvSpPr/>
          <p:nvPr>
            <p:ph idx="2" type="pic"/>
          </p:nvPr>
        </p:nvSpPr>
        <p:spPr>
          <a:xfrm>
            <a:off x="0" y="0"/>
            <a:ext cx="17340300" cy="9753600"/>
          </a:xfrm>
          <a:prstGeom prst="rect">
            <a:avLst/>
          </a:prstGeom>
          <a:noFill/>
          <a:ln>
            <a:noFill/>
          </a:ln>
        </p:spPr>
      </p:sp>
      <p:sp>
        <p:nvSpPr>
          <p:cNvPr id="97" name="Google Shape;97;p15"/>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98" name="Shape 98"/>
        <p:cNvGrpSpPr/>
        <p:nvPr/>
      </p:nvGrpSpPr>
      <p:grpSpPr>
        <a:xfrm>
          <a:off x="0" y="0"/>
          <a:ext cx="0" cy="0"/>
          <a:chOff x="0" y="0"/>
          <a:chExt cx="0" cy="0"/>
        </a:xfrm>
      </p:grpSpPr>
      <p:sp>
        <p:nvSpPr>
          <p:cNvPr id="99" name="Google Shape;99;p16"/>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Alt" showMasterSp="0">
  <p:cSld name="Blank Alt">
    <p:spTree>
      <p:nvGrpSpPr>
        <p:cNvPr id="100" name="Shape 100"/>
        <p:cNvGrpSpPr/>
        <p:nvPr/>
      </p:nvGrpSpPr>
      <p:grpSpPr>
        <a:xfrm>
          <a:off x="0" y="0"/>
          <a:ext cx="0" cy="0"/>
          <a:chOff x="0" y="0"/>
          <a:chExt cx="0" cy="0"/>
        </a:xfrm>
      </p:grpSpPr>
      <p:sp>
        <p:nvSpPr>
          <p:cNvPr id="101" name="Google Shape;101;p17"/>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showMasterSp="0" type="tx">
  <p:cSld name="TITLE_AND_BODY">
    <p:spTree>
      <p:nvGrpSpPr>
        <p:cNvPr id="26" name="Shape 26"/>
        <p:cNvGrpSpPr/>
        <p:nvPr/>
      </p:nvGrpSpPr>
      <p:grpSpPr>
        <a:xfrm>
          <a:off x="0" y="0"/>
          <a:ext cx="0" cy="0"/>
          <a:chOff x="0" y="0"/>
          <a:chExt cx="0" cy="0"/>
        </a:xfrm>
      </p:grpSpPr>
      <p:sp>
        <p:nvSpPr>
          <p:cNvPr id="27" name="Google Shape;27;p3"/>
          <p:cNvSpPr txBox="1"/>
          <p:nvPr>
            <p:ph type="title"/>
          </p:nvPr>
        </p:nvSpPr>
        <p:spPr>
          <a:xfrm>
            <a:off x="541925" y="15366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
        <p:nvSpPr>
          <p:cNvPr id="28" name="Google Shape;28;p3"/>
          <p:cNvSpPr txBox="1"/>
          <p:nvPr>
            <p:ph idx="1"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2801"/>
              </a:spcBef>
              <a:spcAft>
                <a:spcPts val="0"/>
              </a:spcAft>
              <a:buSzPts val="1400"/>
              <a:buChar char="▸"/>
              <a:defRPr b="0" i="0" sz="3400" u="none" cap="none" strike="noStrike"/>
            </a:lvl1pPr>
            <a:lvl2pPr indent="-317500" lvl="1" marL="914400" algn="l">
              <a:lnSpc>
                <a:spcPct val="100000"/>
              </a:lnSpc>
              <a:spcBef>
                <a:spcPts val="2801"/>
              </a:spcBef>
              <a:spcAft>
                <a:spcPts val="0"/>
              </a:spcAft>
              <a:buSzPts val="1400"/>
              <a:buChar char="▸"/>
              <a:defRPr b="0" i="0" sz="3400" u="none" cap="none" strike="noStrike"/>
            </a:lvl2pPr>
            <a:lvl3pPr indent="-317500" lvl="2" marL="1371600" algn="l">
              <a:lnSpc>
                <a:spcPct val="100000"/>
              </a:lnSpc>
              <a:spcBef>
                <a:spcPts val="2801"/>
              </a:spcBef>
              <a:spcAft>
                <a:spcPts val="0"/>
              </a:spcAft>
              <a:buSzPts val="1400"/>
              <a:buChar char="▸"/>
              <a:defRPr b="0" i="0" sz="3400" u="none" cap="none" strike="noStrike"/>
            </a:lvl3pPr>
            <a:lvl4pPr indent="-317500" lvl="3" marL="1828800" algn="l">
              <a:lnSpc>
                <a:spcPct val="100000"/>
              </a:lnSpc>
              <a:spcBef>
                <a:spcPts val="2801"/>
              </a:spcBef>
              <a:spcAft>
                <a:spcPts val="0"/>
              </a:spcAft>
              <a:buSzPts val="1400"/>
              <a:buChar char="▸"/>
              <a:defRPr b="0" i="0" sz="3400" u="none" cap="none" strike="noStrike"/>
            </a:lvl4pPr>
            <a:lvl5pPr indent="-317500" lvl="4" marL="2286000" algn="l">
              <a:lnSpc>
                <a:spcPct val="100000"/>
              </a:lnSpc>
              <a:spcBef>
                <a:spcPts val="2801"/>
              </a:spcBef>
              <a:spcAft>
                <a:spcPts val="0"/>
              </a:spcAft>
              <a:buSzPts val="1400"/>
              <a:buChar char="▸"/>
              <a:defRPr b="0" i="0" sz="3400" u="none" cap="none" strike="noStrike"/>
            </a:lvl5pPr>
            <a:lvl6pPr indent="-317500" lvl="5" marL="2743200" algn="l">
              <a:lnSpc>
                <a:spcPct val="100000"/>
              </a:lnSpc>
              <a:spcBef>
                <a:spcPts val="2801"/>
              </a:spcBef>
              <a:spcAft>
                <a:spcPts val="0"/>
              </a:spcAft>
              <a:buSzPts val="1400"/>
              <a:buChar char="‣"/>
              <a:defRPr b="0" i="0" sz="3400" u="none" cap="none" strike="noStrike"/>
            </a:lvl6pPr>
            <a:lvl7pPr indent="-317500" lvl="6" marL="3200400" algn="l">
              <a:lnSpc>
                <a:spcPct val="100000"/>
              </a:lnSpc>
              <a:spcBef>
                <a:spcPts val="2801"/>
              </a:spcBef>
              <a:spcAft>
                <a:spcPts val="0"/>
              </a:spcAft>
              <a:buSzPts val="1400"/>
              <a:buChar char="‣"/>
              <a:defRPr b="0" i="0" sz="3400" u="none" cap="none" strike="noStrike"/>
            </a:lvl7pPr>
            <a:lvl8pPr indent="-317500" lvl="7" marL="3657600" algn="l">
              <a:lnSpc>
                <a:spcPct val="100000"/>
              </a:lnSpc>
              <a:spcBef>
                <a:spcPts val="2801"/>
              </a:spcBef>
              <a:spcAft>
                <a:spcPts val="0"/>
              </a:spcAft>
              <a:buSzPts val="1400"/>
              <a:buChar char="‣"/>
              <a:defRPr b="0" i="0" sz="3400" u="none" cap="none" strike="noStrike"/>
            </a:lvl8pPr>
            <a:lvl9pPr indent="-317500" lvl="8" marL="4114800" algn="l">
              <a:lnSpc>
                <a:spcPct val="100000"/>
              </a:lnSpc>
              <a:spcBef>
                <a:spcPts val="2801"/>
              </a:spcBef>
              <a:spcAft>
                <a:spcPts val="0"/>
              </a:spcAft>
              <a:buSzPts val="1400"/>
              <a:buChar char="‣"/>
              <a:defRPr b="0" i="0" sz="3400" u="none" cap="none" strike="noStrike"/>
            </a:lvl9pPr>
          </a:lstStyle>
          <a:p/>
        </p:txBody>
      </p:sp>
      <p:sp>
        <p:nvSpPr>
          <p:cNvPr id="29" name="Google Shape;29;p3"/>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cxnSp>
        <p:nvCxnSpPr>
          <p:cNvPr id="30" name="Google Shape;30;p3"/>
          <p:cNvCxnSpPr/>
          <p:nvPr/>
        </p:nvCxnSpPr>
        <p:spPr>
          <a:xfrm>
            <a:off x="466502" y="1197027"/>
            <a:ext cx="13130700" cy="1500"/>
          </a:xfrm>
          <a:prstGeom prst="straightConnector1">
            <a:avLst/>
          </a:prstGeom>
          <a:noFill/>
          <a:ln cap="flat" cmpd="sng" w="25400">
            <a:solidFill>
              <a:srgbClr val="A6AAA9"/>
            </a:solidFill>
            <a:prstDash val="solid"/>
            <a:miter lim="8000"/>
            <a:headEnd len="sm" w="sm" type="none"/>
            <a:tailEnd len="sm" w="sm" type="none"/>
          </a:ln>
        </p:spPr>
      </p:cxnSp>
      <p:pic>
        <p:nvPicPr>
          <p:cNvPr descr="Master_BLSAED-P_Text2.jpg" id="31" name="Google Shape;31;p3"/>
          <p:cNvPicPr preferRelativeResize="0"/>
          <p:nvPr/>
        </p:nvPicPr>
        <p:blipFill rotWithShape="1">
          <a:blip r:embed="rId2">
            <a:alphaModFix/>
          </a:blip>
          <a:srcRect b="90281" l="4597" r="78756" t="1941"/>
          <a:stretch/>
        </p:blipFill>
        <p:spPr>
          <a:xfrm>
            <a:off x="728839" y="204969"/>
            <a:ext cx="2423400" cy="849000"/>
          </a:xfrm>
          <a:prstGeom prst="rect">
            <a:avLst/>
          </a:prstGeom>
          <a:noFill/>
          <a:ln>
            <a:noFill/>
          </a:ln>
        </p:spPr>
      </p:pic>
      <p:grpSp>
        <p:nvGrpSpPr>
          <p:cNvPr id="32" name="Google Shape;32;p3"/>
          <p:cNvGrpSpPr/>
          <p:nvPr/>
        </p:nvGrpSpPr>
        <p:grpSpPr>
          <a:xfrm>
            <a:off x="10433716" y="177358"/>
            <a:ext cx="3029796" cy="931426"/>
            <a:chOff x="0" y="0"/>
            <a:chExt cx="2496742" cy="761591"/>
          </a:xfrm>
        </p:grpSpPr>
        <p:pic>
          <p:nvPicPr>
            <p:cNvPr id="33" name="Google Shape;33;p3"/>
            <p:cNvPicPr preferRelativeResize="0"/>
            <p:nvPr/>
          </p:nvPicPr>
          <p:blipFill rotWithShape="1">
            <a:blip r:embed="rId3">
              <a:alphaModFix/>
            </a:blip>
            <a:srcRect b="0" l="30405" r="0" t="0"/>
            <a:stretch/>
          </p:blipFill>
          <p:spPr>
            <a:xfrm>
              <a:off x="637942" y="93791"/>
              <a:ext cx="1858800" cy="667800"/>
            </a:xfrm>
            <a:prstGeom prst="rect">
              <a:avLst/>
            </a:prstGeom>
            <a:noFill/>
            <a:ln>
              <a:noFill/>
            </a:ln>
          </p:spPr>
        </p:pic>
        <p:pic>
          <p:nvPicPr>
            <p:cNvPr id="34" name="Google Shape;34;p3"/>
            <p:cNvPicPr preferRelativeResize="0"/>
            <p:nvPr/>
          </p:nvPicPr>
          <p:blipFill rotWithShape="1">
            <a:blip r:embed="rId4">
              <a:alphaModFix/>
            </a:blip>
            <a:srcRect b="0" l="0" r="77658" t="0"/>
            <a:stretch/>
          </p:blipFill>
          <p:spPr>
            <a:xfrm>
              <a:off x="0" y="0"/>
              <a:ext cx="637800" cy="713700"/>
            </a:xfrm>
            <a:prstGeom prst="rect">
              <a:avLst/>
            </a:prstGeom>
            <a:noFill/>
            <a:ln>
              <a:noFill/>
            </a:ln>
          </p:spPr>
        </p:pic>
      </p:grpSp>
      <p:pic>
        <p:nvPicPr>
          <p:cNvPr descr="FICM Logo (No Crests) (4).jpg" id="35" name="Google Shape;35;p3"/>
          <p:cNvPicPr preferRelativeResize="0"/>
          <p:nvPr/>
        </p:nvPicPr>
        <p:blipFill rotWithShape="1">
          <a:blip r:embed="rId5">
            <a:alphaModFix/>
          </a:blip>
          <a:srcRect b="0" l="0" r="0" t="0"/>
          <a:stretch/>
        </p:blipFill>
        <p:spPr>
          <a:xfrm>
            <a:off x="4990487" y="300880"/>
            <a:ext cx="3605000" cy="710475"/>
          </a:xfrm>
          <a:prstGeom prst="rect">
            <a:avLst/>
          </a:prstGeom>
          <a:noFill/>
          <a:ln>
            <a:noFill/>
          </a:ln>
        </p:spPr>
      </p:pic>
      <p:pic>
        <p:nvPicPr>
          <p:cNvPr id="36" name="Google Shape;36;p3"/>
          <p:cNvPicPr preferRelativeResize="0"/>
          <p:nvPr/>
        </p:nvPicPr>
        <p:blipFill rotWithShape="1">
          <a:blip r:embed="rId6">
            <a:alphaModFix/>
          </a:blip>
          <a:srcRect b="0" l="0" r="0" t="0"/>
          <a:stretch/>
        </p:blipFill>
        <p:spPr>
          <a:xfrm>
            <a:off x="14588225" y="274250"/>
            <a:ext cx="2303250" cy="23032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op">
  <p:cSld name="Title - Top">
    <p:spTree>
      <p:nvGrpSpPr>
        <p:cNvPr id="37" name="Shape 37"/>
        <p:cNvGrpSpPr/>
        <p:nvPr/>
      </p:nvGrpSpPr>
      <p:grpSpPr>
        <a:xfrm>
          <a:off x="0" y="0"/>
          <a:ext cx="0" cy="0"/>
          <a:chOff x="0" y="0"/>
          <a:chExt cx="0" cy="0"/>
        </a:xfrm>
      </p:grpSpPr>
      <p:sp>
        <p:nvSpPr>
          <p:cNvPr id="38" name="Google Shape;38;p4"/>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39" name="Google Shape;39;p4"/>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showMasterSp="0">
  <p:cSld name="Photo - Horizontal">
    <p:bg>
      <p:bgPr>
        <a:solidFill>
          <a:srgbClr val="222222"/>
        </a:solidFill>
      </p:bgPr>
    </p:bg>
    <p:spTree>
      <p:nvGrpSpPr>
        <p:cNvPr id="40" name="Shape 40"/>
        <p:cNvGrpSpPr/>
        <p:nvPr/>
      </p:nvGrpSpPr>
      <p:grpSpPr>
        <a:xfrm>
          <a:off x="0" y="0"/>
          <a:ext cx="0" cy="0"/>
          <a:chOff x="0" y="0"/>
          <a:chExt cx="0" cy="0"/>
        </a:xfrm>
      </p:grpSpPr>
      <p:sp>
        <p:nvSpPr>
          <p:cNvPr id="41" name="Google Shape;41;p5"/>
          <p:cNvSpPr/>
          <p:nvPr>
            <p:ph idx="2" type="pic"/>
          </p:nvPr>
        </p:nvSpPr>
        <p:spPr>
          <a:xfrm>
            <a:off x="0" y="0"/>
            <a:ext cx="17340300" cy="9753600"/>
          </a:xfrm>
          <a:prstGeom prst="rect">
            <a:avLst/>
          </a:prstGeom>
          <a:noFill/>
          <a:ln>
            <a:noFill/>
          </a:ln>
        </p:spPr>
      </p:sp>
      <p:cxnSp>
        <p:nvCxnSpPr>
          <p:cNvPr id="42" name="Google Shape;42;p5"/>
          <p:cNvCxnSpPr/>
          <p:nvPr>
            <p:ph idx="1" type="body"/>
          </p:nvPr>
        </p:nvCxnSpPr>
        <p:spPr>
          <a:xfrm flipH="1" rot="10800000">
            <a:off x="541883" y="6140857"/>
            <a:ext cx="16256400" cy="300"/>
          </a:xfrm>
          <a:prstGeom prst="straightConnector1">
            <a:avLst/>
          </a:prstGeom>
          <a:noFill/>
          <a:ln cap="flat" cmpd="sng" w="38100">
            <a:solidFill>
              <a:srgbClr val="A6AAA9"/>
            </a:solidFill>
            <a:prstDash val="solid"/>
            <a:round/>
            <a:headEnd len="sm" w="sm" type="none"/>
            <a:tailEnd len="sm" w="sm" type="none"/>
          </a:ln>
        </p:spPr>
      </p:cxnSp>
      <p:sp>
        <p:nvSpPr>
          <p:cNvPr id="43" name="Google Shape;43;p5"/>
          <p:cNvSpPr txBox="1"/>
          <p:nvPr>
            <p:ph type="title"/>
          </p:nvPr>
        </p:nvSpPr>
        <p:spPr>
          <a:xfrm>
            <a:off x="541883" y="6426200"/>
            <a:ext cx="16256400"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44" name="Google Shape;44;p5"/>
          <p:cNvSpPr txBox="1"/>
          <p:nvPr>
            <p:ph idx="3" type="body"/>
          </p:nvPr>
        </p:nvSpPr>
        <p:spPr>
          <a:xfrm>
            <a:off x="541883" y="4267200"/>
            <a:ext cx="16256400" cy="18033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5400" cap="none">
                <a:solidFill>
                  <a:srgbClr val="A6AAA9"/>
                </a:solidFill>
              </a:defRPr>
            </a:lvl2pPr>
            <a:lvl3pPr indent="-228600" lvl="2" marL="1371600" algn="l">
              <a:lnSpc>
                <a:spcPct val="80000"/>
              </a:lnSpc>
              <a:spcBef>
                <a:spcPts val="2300"/>
              </a:spcBef>
              <a:spcAft>
                <a:spcPts val="0"/>
              </a:spcAft>
              <a:buClr>
                <a:srgbClr val="A6AAA9"/>
              </a:buClr>
              <a:buSzPts val="1400"/>
              <a:buNone/>
              <a:defRPr sz="5400" cap="none">
                <a:solidFill>
                  <a:srgbClr val="A6AAA9"/>
                </a:solidFill>
              </a:defRPr>
            </a:lvl3pPr>
            <a:lvl4pPr indent="-228600" lvl="3" marL="1828800" algn="l">
              <a:lnSpc>
                <a:spcPct val="80000"/>
              </a:lnSpc>
              <a:spcBef>
                <a:spcPts val="2300"/>
              </a:spcBef>
              <a:spcAft>
                <a:spcPts val="0"/>
              </a:spcAft>
              <a:buClr>
                <a:srgbClr val="A6AAA9"/>
              </a:buClr>
              <a:buSzPts val="1400"/>
              <a:buNone/>
              <a:defRPr sz="5400" cap="none">
                <a:solidFill>
                  <a:srgbClr val="A6AAA9"/>
                </a:solidFill>
              </a:defRPr>
            </a:lvl4pPr>
            <a:lvl5pPr indent="-228600" lvl="4" marL="2286000" algn="l">
              <a:lnSpc>
                <a:spcPct val="80000"/>
              </a:lnSpc>
              <a:spcBef>
                <a:spcPts val="2300"/>
              </a:spcBef>
              <a:spcAft>
                <a:spcPts val="0"/>
              </a:spcAft>
              <a:buClr>
                <a:srgbClr val="A6AAA9"/>
              </a:buClr>
              <a:buSzPts val="1400"/>
              <a:buNone/>
              <a:defRPr sz="54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45" name="Google Shape;45;p5"/>
          <p:cNvSpPr txBox="1"/>
          <p:nvPr>
            <p:ph idx="12" type="sldNum"/>
          </p:nvPr>
        </p:nvSpPr>
        <p:spPr>
          <a:xfrm>
            <a:off x="16323000"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Alt" showMasterSp="0">
  <p:cSld name="Title &amp; Subtitle Alt">
    <p:spTree>
      <p:nvGrpSpPr>
        <p:cNvPr id="46" name="Shape 46"/>
        <p:cNvGrpSpPr/>
        <p:nvPr/>
      </p:nvGrpSpPr>
      <p:grpSpPr>
        <a:xfrm>
          <a:off x="0" y="0"/>
          <a:ext cx="0" cy="0"/>
          <a:chOff x="0" y="0"/>
          <a:chExt cx="0" cy="0"/>
        </a:xfrm>
      </p:grpSpPr>
      <p:cxnSp>
        <p:nvCxnSpPr>
          <p:cNvPr id="47" name="Google Shape;47;p6"/>
          <p:cNvCxnSpPr/>
          <p:nvPr/>
        </p:nvCxnSpPr>
        <p:spPr>
          <a:xfrm flipH="1" rot="10800000">
            <a:off x="541883" y="6140857"/>
            <a:ext cx="16256400" cy="300"/>
          </a:xfrm>
          <a:prstGeom prst="straightConnector1">
            <a:avLst/>
          </a:prstGeom>
          <a:noFill/>
          <a:ln cap="flat" cmpd="sng" w="38100">
            <a:solidFill>
              <a:srgbClr val="A6AAA9"/>
            </a:solidFill>
            <a:prstDash val="solid"/>
            <a:miter lim="8000"/>
            <a:headEnd len="sm" w="sm" type="none"/>
            <a:tailEnd len="sm" w="sm" type="none"/>
          </a:ln>
        </p:spPr>
      </p:cxnSp>
      <p:sp>
        <p:nvSpPr>
          <p:cNvPr id="48" name="Google Shape;48;p6"/>
          <p:cNvSpPr txBox="1"/>
          <p:nvPr>
            <p:ph type="title"/>
          </p:nvPr>
        </p:nvSpPr>
        <p:spPr>
          <a:xfrm>
            <a:off x="541883" y="6426200"/>
            <a:ext cx="16256400"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49" name="Google Shape;49;p6"/>
          <p:cNvSpPr txBox="1"/>
          <p:nvPr>
            <p:ph idx="1" type="body"/>
          </p:nvPr>
        </p:nvSpPr>
        <p:spPr>
          <a:xfrm>
            <a:off x="541883" y="4267200"/>
            <a:ext cx="16256400" cy="18033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5400" cap="none">
                <a:solidFill>
                  <a:srgbClr val="A6AAA9"/>
                </a:solidFill>
              </a:defRPr>
            </a:lvl2pPr>
            <a:lvl3pPr indent="-228600" lvl="2" marL="1371600" algn="l">
              <a:lnSpc>
                <a:spcPct val="80000"/>
              </a:lnSpc>
              <a:spcBef>
                <a:spcPts val="2300"/>
              </a:spcBef>
              <a:spcAft>
                <a:spcPts val="0"/>
              </a:spcAft>
              <a:buClr>
                <a:srgbClr val="A6AAA9"/>
              </a:buClr>
              <a:buSzPts val="1400"/>
              <a:buNone/>
              <a:defRPr sz="5400" cap="none">
                <a:solidFill>
                  <a:srgbClr val="A6AAA9"/>
                </a:solidFill>
              </a:defRPr>
            </a:lvl3pPr>
            <a:lvl4pPr indent="-228600" lvl="3" marL="1828800" algn="l">
              <a:lnSpc>
                <a:spcPct val="80000"/>
              </a:lnSpc>
              <a:spcBef>
                <a:spcPts val="2300"/>
              </a:spcBef>
              <a:spcAft>
                <a:spcPts val="0"/>
              </a:spcAft>
              <a:buClr>
                <a:srgbClr val="A6AAA9"/>
              </a:buClr>
              <a:buSzPts val="1400"/>
              <a:buNone/>
              <a:defRPr sz="5400" cap="none">
                <a:solidFill>
                  <a:srgbClr val="A6AAA9"/>
                </a:solidFill>
              </a:defRPr>
            </a:lvl4pPr>
            <a:lvl5pPr indent="-228600" lvl="4" marL="2286000" algn="l">
              <a:lnSpc>
                <a:spcPct val="80000"/>
              </a:lnSpc>
              <a:spcBef>
                <a:spcPts val="2300"/>
              </a:spcBef>
              <a:spcAft>
                <a:spcPts val="0"/>
              </a:spcAft>
              <a:buClr>
                <a:srgbClr val="A6AAA9"/>
              </a:buClr>
              <a:buSzPts val="1400"/>
              <a:buNone/>
              <a:defRPr sz="54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50" name="Google Shape;50;p6"/>
          <p:cNvSpPr txBox="1"/>
          <p:nvPr>
            <p:ph idx="12" type="sldNum"/>
          </p:nvPr>
        </p:nvSpPr>
        <p:spPr>
          <a:xfrm>
            <a:off x="16279559" y="4191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enter" showMasterSp="0">
  <p:cSld name="Title - Center">
    <p:spTree>
      <p:nvGrpSpPr>
        <p:cNvPr id="51" name="Shape 51"/>
        <p:cNvGrpSpPr/>
        <p:nvPr/>
      </p:nvGrpSpPr>
      <p:grpSpPr>
        <a:xfrm>
          <a:off x="0" y="0"/>
          <a:ext cx="0" cy="0"/>
          <a:chOff x="0" y="0"/>
          <a:chExt cx="0" cy="0"/>
        </a:xfrm>
      </p:grpSpPr>
      <p:sp>
        <p:nvSpPr>
          <p:cNvPr id="52" name="Google Shape;52;p7"/>
          <p:cNvSpPr txBox="1"/>
          <p:nvPr>
            <p:ph type="title"/>
          </p:nvPr>
        </p:nvSpPr>
        <p:spPr>
          <a:xfrm>
            <a:off x="541883" y="4038600"/>
            <a:ext cx="16256400" cy="4521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53" name="Google Shape;53;p7"/>
          <p:cNvSpPr txBox="1"/>
          <p:nvPr>
            <p:ph idx="12" type="sldNum"/>
          </p:nvPr>
        </p:nvSpPr>
        <p:spPr>
          <a:xfrm>
            <a:off x="16323000"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Vertical" showMasterSp="0">
  <p:cSld name="Photo - Vertical">
    <p:bg>
      <p:bgPr>
        <a:solidFill>
          <a:srgbClr val="222222"/>
        </a:solidFill>
      </p:bgPr>
    </p:bg>
    <p:spTree>
      <p:nvGrpSpPr>
        <p:cNvPr id="54" name="Shape 54"/>
        <p:cNvGrpSpPr/>
        <p:nvPr/>
      </p:nvGrpSpPr>
      <p:grpSpPr>
        <a:xfrm>
          <a:off x="0" y="0"/>
          <a:ext cx="0" cy="0"/>
          <a:chOff x="0" y="0"/>
          <a:chExt cx="0" cy="0"/>
        </a:xfrm>
      </p:grpSpPr>
      <p:cxnSp>
        <p:nvCxnSpPr>
          <p:cNvPr id="55" name="Google Shape;55;p8"/>
          <p:cNvCxnSpPr/>
          <p:nvPr/>
        </p:nvCxnSpPr>
        <p:spPr>
          <a:xfrm>
            <a:off x="7857308" y="6141166"/>
            <a:ext cx="8941200" cy="0"/>
          </a:xfrm>
          <a:prstGeom prst="straightConnector1">
            <a:avLst/>
          </a:prstGeom>
          <a:noFill/>
          <a:ln cap="flat" cmpd="sng" w="38100">
            <a:solidFill>
              <a:srgbClr val="A6AAA9"/>
            </a:solidFill>
            <a:prstDash val="solid"/>
            <a:miter lim="8000"/>
            <a:headEnd len="sm" w="sm" type="none"/>
            <a:tailEnd len="sm" w="sm" type="none"/>
          </a:ln>
        </p:spPr>
      </p:cxnSp>
      <p:sp>
        <p:nvSpPr>
          <p:cNvPr id="56" name="Google Shape;56;p8"/>
          <p:cNvSpPr/>
          <p:nvPr>
            <p:ph idx="2" type="pic"/>
          </p:nvPr>
        </p:nvSpPr>
        <p:spPr>
          <a:xfrm>
            <a:off x="0" y="0"/>
            <a:ext cx="7315500" cy="9753600"/>
          </a:xfrm>
          <a:prstGeom prst="rect">
            <a:avLst/>
          </a:prstGeom>
          <a:noFill/>
          <a:ln>
            <a:noFill/>
          </a:ln>
        </p:spPr>
      </p:sp>
      <p:sp>
        <p:nvSpPr>
          <p:cNvPr id="57" name="Google Shape;57;p8"/>
          <p:cNvSpPr txBox="1"/>
          <p:nvPr>
            <p:ph type="title"/>
          </p:nvPr>
        </p:nvSpPr>
        <p:spPr>
          <a:xfrm>
            <a:off x="7857308" y="6426200"/>
            <a:ext cx="8941200"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58" name="Google Shape;58;p8"/>
          <p:cNvSpPr txBox="1"/>
          <p:nvPr>
            <p:ph idx="1" type="body"/>
          </p:nvPr>
        </p:nvSpPr>
        <p:spPr>
          <a:xfrm>
            <a:off x="7857308" y="4267200"/>
            <a:ext cx="8941200" cy="18033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5400" cap="none">
                <a:solidFill>
                  <a:srgbClr val="A6AAA9"/>
                </a:solidFill>
              </a:defRPr>
            </a:lvl2pPr>
            <a:lvl3pPr indent="-228600" lvl="2" marL="1371600" algn="l">
              <a:lnSpc>
                <a:spcPct val="80000"/>
              </a:lnSpc>
              <a:spcBef>
                <a:spcPts val="2300"/>
              </a:spcBef>
              <a:spcAft>
                <a:spcPts val="0"/>
              </a:spcAft>
              <a:buClr>
                <a:srgbClr val="A6AAA9"/>
              </a:buClr>
              <a:buSzPts val="1400"/>
              <a:buNone/>
              <a:defRPr sz="5400" cap="none">
                <a:solidFill>
                  <a:srgbClr val="A6AAA9"/>
                </a:solidFill>
              </a:defRPr>
            </a:lvl3pPr>
            <a:lvl4pPr indent="-228600" lvl="3" marL="1828800" algn="l">
              <a:lnSpc>
                <a:spcPct val="80000"/>
              </a:lnSpc>
              <a:spcBef>
                <a:spcPts val="2300"/>
              </a:spcBef>
              <a:spcAft>
                <a:spcPts val="0"/>
              </a:spcAft>
              <a:buClr>
                <a:srgbClr val="A6AAA9"/>
              </a:buClr>
              <a:buSzPts val="1400"/>
              <a:buNone/>
              <a:defRPr sz="5400" cap="none">
                <a:solidFill>
                  <a:srgbClr val="A6AAA9"/>
                </a:solidFill>
              </a:defRPr>
            </a:lvl4pPr>
            <a:lvl5pPr indent="-228600" lvl="4" marL="2286000" algn="l">
              <a:lnSpc>
                <a:spcPct val="80000"/>
              </a:lnSpc>
              <a:spcBef>
                <a:spcPts val="2300"/>
              </a:spcBef>
              <a:spcAft>
                <a:spcPts val="0"/>
              </a:spcAft>
              <a:buClr>
                <a:srgbClr val="A6AAA9"/>
              </a:buClr>
              <a:buSzPts val="1400"/>
              <a:buNone/>
              <a:defRPr sz="54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59" name="Google Shape;59;p8"/>
          <p:cNvSpPr txBox="1"/>
          <p:nvPr>
            <p:ph idx="12" type="sldNum"/>
          </p:nvPr>
        </p:nvSpPr>
        <p:spPr>
          <a:xfrm>
            <a:off x="16323000"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Alt" showMasterSp="0">
  <p:cSld name="Title &amp; Bullets Alt">
    <p:spTree>
      <p:nvGrpSpPr>
        <p:cNvPr id="60" name="Shape 60"/>
        <p:cNvGrpSpPr/>
        <p:nvPr/>
      </p:nvGrpSpPr>
      <p:grpSpPr>
        <a:xfrm>
          <a:off x="0" y="0"/>
          <a:ext cx="0" cy="0"/>
          <a:chOff x="0" y="0"/>
          <a:chExt cx="0" cy="0"/>
        </a:xfrm>
      </p:grpSpPr>
      <p:cxnSp>
        <p:nvCxnSpPr>
          <p:cNvPr id="61" name="Google Shape;61;p9"/>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62" name="Google Shape;62;p9"/>
          <p:cNvSpPr txBox="1"/>
          <p:nvPr>
            <p:ph idx="1"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0"/>
              </a:spcBef>
              <a:spcAft>
                <a:spcPts val="0"/>
              </a:spcAft>
              <a:buSzPts val="1400"/>
              <a:buNone/>
              <a:defRPr sz="2400" cap="none"/>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63" name="Google Shape;63;p9"/>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
        <p:nvSpPr>
          <p:cNvPr id="64" name="Google Shape;64;p9"/>
          <p:cNvSpPr txBox="1"/>
          <p:nvPr>
            <p:ph idx="2"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2801"/>
              </a:spcBef>
              <a:spcAft>
                <a:spcPts val="0"/>
              </a:spcAft>
              <a:buClr>
                <a:schemeClr val="accent1"/>
              </a:buClr>
              <a:buSzPts val="1400"/>
              <a:buChar char="▸"/>
              <a:defRPr b="0" i="0" sz="3400" u="none" cap="none" strike="noStrike">
                <a:solidFill>
                  <a:srgbClr val="838787"/>
                </a:solidFill>
              </a:defRPr>
            </a:lvl1pPr>
            <a:lvl2pPr indent="-317500" lvl="1" marL="914400" algn="l">
              <a:lnSpc>
                <a:spcPct val="100000"/>
              </a:lnSpc>
              <a:spcBef>
                <a:spcPts val="2801"/>
              </a:spcBef>
              <a:spcAft>
                <a:spcPts val="0"/>
              </a:spcAft>
              <a:buClr>
                <a:schemeClr val="accent1"/>
              </a:buClr>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Clr>
                <a:schemeClr val="accent1"/>
              </a:buClr>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Clr>
                <a:schemeClr val="accent1"/>
              </a:buClr>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Clr>
                <a:schemeClr val="accent1"/>
              </a:buClr>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65" name="Google Shape;65;p9"/>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ullets &amp; Photo" showMasterSp="0">
  <p:cSld name="Title, Bullets &amp; Photo">
    <p:spTree>
      <p:nvGrpSpPr>
        <p:cNvPr id="66" name="Shape 66"/>
        <p:cNvGrpSpPr/>
        <p:nvPr/>
      </p:nvGrpSpPr>
      <p:grpSpPr>
        <a:xfrm>
          <a:off x="0" y="0"/>
          <a:ext cx="0" cy="0"/>
          <a:chOff x="0" y="0"/>
          <a:chExt cx="0" cy="0"/>
        </a:xfrm>
      </p:grpSpPr>
      <p:cxnSp>
        <p:nvCxnSpPr>
          <p:cNvPr id="67" name="Google Shape;67;p10"/>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68" name="Google Shape;68;p10"/>
          <p:cNvSpPr txBox="1"/>
          <p:nvPr>
            <p:ph idx="1"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0"/>
              </a:spcBef>
              <a:spcAft>
                <a:spcPts val="0"/>
              </a:spcAft>
              <a:buSzPts val="1400"/>
              <a:buNone/>
              <a:defRPr sz="2400" cap="none"/>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69" name="Google Shape;69;p10"/>
          <p:cNvSpPr/>
          <p:nvPr>
            <p:ph idx="2" type="pic"/>
          </p:nvPr>
        </p:nvSpPr>
        <p:spPr>
          <a:xfrm>
            <a:off x="9482958" y="1536700"/>
            <a:ext cx="7315500" cy="7797900"/>
          </a:xfrm>
          <a:prstGeom prst="rect">
            <a:avLst/>
          </a:prstGeom>
          <a:noFill/>
          <a:ln>
            <a:noFill/>
          </a:ln>
        </p:spPr>
      </p:sp>
      <p:sp>
        <p:nvSpPr>
          <p:cNvPr id="70" name="Google Shape;70;p10"/>
          <p:cNvSpPr txBox="1"/>
          <p:nvPr>
            <p:ph type="title"/>
          </p:nvPr>
        </p:nvSpPr>
        <p:spPr>
          <a:xfrm>
            <a:off x="541883" y="1536700"/>
            <a:ext cx="8399100" cy="7239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
        <p:nvSpPr>
          <p:cNvPr id="71" name="Google Shape;71;p10"/>
          <p:cNvSpPr txBox="1"/>
          <p:nvPr>
            <p:ph idx="3" type="body"/>
          </p:nvPr>
        </p:nvSpPr>
        <p:spPr>
          <a:xfrm>
            <a:off x="541883" y="2743200"/>
            <a:ext cx="8399100" cy="61086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2801"/>
              </a:spcBef>
              <a:spcAft>
                <a:spcPts val="0"/>
              </a:spcAft>
              <a:buClr>
                <a:schemeClr val="accent1"/>
              </a:buClr>
              <a:buSzPts val="1400"/>
              <a:buChar char="▸"/>
              <a:defRPr sz="2801"/>
            </a:lvl1pPr>
            <a:lvl2pPr indent="-317500" lvl="1" marL="914400" algn="l">
              <a:lnSpc>
                <a:spcPct val="100000"/>
              </a:lnSpc>
              <a:spcBef>
                <a:spcPts val="2801"/>
              </a:spcBef>
              <a:spcAft>
                <a:spcPts val="0"/>
              </a:spcAft>
              <a:buClr>
                <a:schemeClr val="accent1"/>
              </a:buClr>
              <a:buSzPts val="1400"/>
              <a:buChar char="▸"/>
              <a:defRPr sz="2801"/>
            </a:lvl2pPr>
            <a:lvl3pPr indent="-317500" lvl="2" marL="1371600" algn="l">
              <a:lnSpc>
                <a:spcPct val="100000"/>
              </a:lnSpc>
              <a:spcBef>
                <a:spcPts val="2801"/>
              </a:spcBef>
              <a:spcAft>
                <a:spcPts val="0"/>
              </a:spcAft>
              <a:buClr>
                <a:schemeClr val="accent1"/>
              </a:buClr>
              <a:buSzPts val="1400"/>
              <a:buChar char="▸"/>
              <a:defRPr sz="2801"/>
            </a:lvl3pPr>
            <a:lvl4pPr indent="-317500" lvl="3" marL="1828800" algn="l">
              <a:lnSpc>
                <a:spcPct val="100000"/>
              </a:lnSpc>
              <a:spcBef>
                <a:spcPts val="2801"/>
              </a:spcBef>
              <a:spcAft>
                <a:spcPts val="0"/>
              </a:spcAft>
              <a:buClr>
                <a:schemeClr val="accent1"/>
              </a:buClr>
              <a:buSzPts val="1400"/>
              <a:buChar char="▸"/>
              <a:defRPr sz="2801"/>
            </a:lvl4pPr>
            <a:lvl5pPr indent="-317500" lvl="4" marL="2286000" algn="l">
              <a:lnSpc>
                <a:spcPct val="100000"/>
              </a:lnSpc>
              <a:spcBef>
                <a:spcPts val="2801"/>
              </a:spcBef>
              <a:spcAft>
                <a:spcPts val="0"/>
              </a:spcAft>
              <a:buClr>
                <a:schemeClr val="accent1"/>
              </a:buClr>
              <a:buSzPts val="1400"/>
              <a:buChar char="▸"/>
              <a:defRPr sz="2801"/>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72" name="Google Shape;72;p10"/>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5.xml"/><Relationship Id="rId11" Type="http://schemas.openxmlformats.org/officeDocument/2006/relationships/slideLayout" Target="../slideLayouts/slideLayout6.xml"/><Relationship Id="rId22" Type="http://schemas.openxmlformats.org/officeDocument/2006/relationships/theme" Target="../theme/theme2.xml"/><Relationship Id="rId10" Type="http://schemas.openxmlformats.org/officeDocument/2006/relationships/slideLayout" Target="../slideLayouts/slideLayout5.xml"/><Relationship Id="rId21" Type="http://schemas.openxmlformats.org/officeDocument/2006/relationships/slideLayout" Target="../slideLayouts/slideLayout16.xml"/><Relationship Id="rId13" Type="http://schemas.openxmlformats.org/officeDocument/2006/relationships/slideLayout" Target="../slideLayouts/slideLayout8.xml"/><Relationship Id="rId12" Type="http://schemas.openxmlformats.org/officeDocument/2006/relationships/slideLayout" Target="../slideLayouts/slideLayout7.xml"/><Relationship Id="rId1" Type="http://schemas.openxmlformats.org/officeDocument/2006/relationships/image" Target="../media/image8.jpg"/><Relationship Id="rId2" Type="http://schemas.openxmlformats.org/officeDocument/2006/relationships/image" Target="../media/image7.png"/><Relationship Id="rId3" Type="http://schemas.openxmlformats.org/officeDocument/2006/relationships/image" Target="../media/image5.png"/><Relationship Id="rId4" Type="http://schemas.openxmlformats.org/officeDocument/2006/relationships/image" Target="../media/image9.jpg"/><Relationship Id="rId9" Type="http://schemas.openxmlformats.org/officeDocument/2006/relationships/slideLayout" Target="../slideLayouts/slideLayout4.xml"/><Relationship Id="rId15" Type="http://schemas.openxmlformats.org/officeDocument/2006/relationships/slideLayout" Target="../slideLayouts/slideLayout10.xml"/><Relationship Id="rId14" Type="http://schemas.openxmlformats.org/officeDocument/2006/relationships/slideLayout" Target="../slideLayouts/slideLayout9.xml"/><Relationship Id="rId17" Type="http://schemas.openxmlformats.org/officeDocument/2006/relationships/slideLayout" Target="../slideLayouts/slideLayout12.xml"/><Relationship Id="rId16" Type="http://schemas.openxmlformats.org/officeDocument/2006/relationships/slideLayout" Target="../slideLayouts/slideLayout11.xml"/><Relationship Id="rId5" Type="http://schemas.openxmlformats.org/officeDocument/2006/relationships/image" Target="../media/image17.png"/><Relationship Id="rId19" Type="http://schemas.openxmlformats.org/officeDocument/2006/relationships/slideLayout" Target="../slideLayouts/slideLayout14.xml"/><Relationship Id="rId6" Type="http://schemas.openxmlformats.org/officeDocument/2006/relationships/slideLayout" Target="../slideLayouts/slideLayout1.xml"/><Relationship Id="rId18" Type="http://schemas.openxmlformats.org/officeDocument/2006/relationships/slideLayout" Target="../slideLayouts/slideLayout13.xml"/><Relationship Id="rId7" Type="http://schemas.openxmlformats.org/officeDocument/2006/relationships/slideLayout" Target="../slideLayouts/slideLayout2.xml"/><Relationship Id="rId8"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1pPr>
            <a:lvl2pPr lvl="1"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cxnSp>
        <p:nvCxnSpPr>
          <p:cNvPr id="7" name="Google Shape;7;p1"/>
          <p:cNvCxnSpPr/>
          <p:nvPr/>
        </p:nvCxnSpPr>
        <p:spPr>
          <a:xfrm>
            <a:off x="466502" y="1197027"/>
            <a:ext cx="13130700" cy="1500"/>
          </a:xfrm>
          <a:prstGeom prst="straightConnector1">
            <a:avLst/>
          </a:prstGeom>
          <a:noFill/>
          <a:ln cap="flat" cmpd="sng" w="25400">
            <a:solidFill>
              <a:srgbClr val="A6AAA9"/>
            </a:solidFill>
            <a:prstDash val="solid"/>
            <a:miter lim="8000"/>
            <a:headEnd len="sm" w="sm" type="none"/>
            <a:tailEnd len="sm" w="sm" type="none"/>
          </a:ln>
        </p:spPr>
      </p:cxnSp>
      <p:sp>
        <p:nvSpPr>
          <p:cNvPr id="8" name="Google Shape;8;p1"/>
          <p:cNvSpPr txBox="1"/>
          <p:nvPr>
            <p:ph idx="1"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1pPr>
            <a:lvl2pPr indent="-317500" lvl="1" marL="9144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2pPr>
            <a:lvl3pPr indent="-317500" lvl="2" marL="13716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3pPr>
            <a:lvl4pPr indent="-317500" lvl="3" marL="18288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4pPr>
            <a:lvl5pPr indent="-317500" lvl="4" marL="22860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5pPr>
            <a:lvl6pPr indent="-317500" lvl="5" marL="27432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6pPr>
            <a:lvl7pPr indent="-317500" lvl="6" marL="32004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7pPr>
            <a:lvl8pPr indent="-317500" lvl="7" marL="36576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8pPr>
            <a:lvl9pPr indent="-317500" lvl="8" marL="41148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9pPr>
          </a:lstStyle>
          <a:p/>
        </p:txBody>
      </p:sp>
      <p:pic>
        <p:nvPicPr>
          <p:cNvPr descr="Master_BLSAED-P_Text2.jpg" id="9" name="Google Shape;9;p1"/>
          <p:cNvPicPr preferRelativeResize="0"/>
          <p:nvPr/>
        </p:nvPicPr>
        <p:blipFill rotWithShape="1">
          <a:blip r:embed="rId1">
            <a:alphaModFix/>
          </a:blip>
          <a:srcRect b="90282" l="4597" r="78757" t="1941"/>
          <a:stretch/>
        </p:blipFill>
        <p:spPr>
          <a:xfrm>
            <a:off x="728839" y="204969"/>
            <a:ext cx="2423400" cy="849000"/>
          </a:xfrm>
          <a:prstGeom prst="rect">
            <a:avLst/>
          </a:prstGeom>
          <a:noFill/>
          <a:ln>
            <a:noFill/>
          </a:ln>
        </p:spPr>
      </p:pic>
      <p:grpSp>
        <p:nvGrpSpPr>
          <p:cNvPr id="10" name="Google Shape;10;p1"/>
          <p:cNvGrpSpPr/>
          <p:nvPr/>
        </p:nvGrpSpPr>
        <p:grpSpPr>
          <a:xfrm>
            <a:off x="10433716" y="177358"/>
            <a:ext cx="3029796" cy="931426"/>
            <a:chOff x="0" y="0"/>
            <a:chExt cx="2496742" cy="761591"/>
          </a:xfrm>
        </p:grpSpPr>
        <p:pic>
          <p:nvPicPr>
            <p:cNvPr id="11" name="Google Shape;11;p1"/>
            <p:cNvPicPr preferRelativeResize="0"/>
            <p:nvPr/>
          </p:nvPicPr>
          <p:blipFill rotWithShape="1">
            <a:blip r:embed="rId2">
              <a:alphaModFix/>
            </a:blip>
            <a:srcRect b="0" l="30404" r="0" t="0"/>
            <a:stretch/>
          </p:blipFill>
          <p:spPr>
            <a:xfrm>
              <a:off x="637942" y="93791"/>
              <a:ext cx="1858800" cy="667800"/>
            </a:xfrm>
            <a:prstGeom prst="rect">
              <a:avLst/>
            </a:prstGeom>
            <a:noFill/>
            <a:ln>
              <a:noFill/>
            </a:ln>
          </p:spPr>
        </p:pic>
        <p:pic>
          <p:nvPicPr>
            <p:cNvPr id="12" name="Google Shape;12;p1"/>
            <p:cNvPicPr preferRelativeResize="0"/>
            <p:nvPr/>
          </p:nvPicPr>
          <p:blipFill rotWithShape="1">
            <a:blip r:embed="rId3">
              <a:alphaModFix/>
            </a:blip>
            <a:srcRect b="0" l="0" r="77658" t="0"/>
            <a:stretch/>
          </p:blipFill>
          <p:spPr>
            <a:xfrm>
              <a:off x="0" y="0"/>
              <a:ext cx="637800" cy="713700"/>
            </a:xfrm>
            <a:prstGeom prst="rect">
              <a:avLst/>
            </a:prstGeom>
            <a:noFill/>
            <a:ln>
              <a:noFill/>
            </a:ln>
          </p:spPr>
        </p:pic>
      </p:grpSp>
      <p:pic>
        <p:nvPicPr>
          <p:cNvPr descr="FICM Logo (No Crests) (4).jpg" id="13" name="Google Shape;13;p1"/>
          <p:cNvPicPr preferRelativeResize="0"/>
          <p:nvPr/>
        </p:nvPicPr>
        <p:blipFill rotWithShape="1">
          <a:blip r:embed="rId4">
            <a:alphaModFix/>
          </a:blip>
          <a:srcRect b="0" l="0" r="0" t="0"/>
          <a:stretch/>
        </p:blipFill>
        <p:spPr>
          <a:xfrm>
            <a:off x="4875450" y="274243"/>
            <a:ext cx="3605000" cy="710475"/>
          </a:xfrm>
          <a:prstGeom prst="rect">
            <a:avLst/>
          </a:prstGeom>
          <a:noFill/>
          <a:ln>
            <a:noFill/>
          </a:ln>
        </p:spPr>
      </p:pic>
      <p:pic>
        <p:nvPicPr>
          <p:cNvPr id="14" name="Google Shape;14;p1"/>
          <p:cNvPicPr preferRelativeResize="0"/>
          <p:nvPr/>
        </p:nvPicPr>
        <p:blipFill rotWithShape="1">
          <a:blip r:embed="rId5">
            <a:alphaModFix/>
          </a:blip>
          <a:srcRect b="0" l="0" r="0" t="0"/>
          <a:stretch/>
        </p:blipFill>
        <p:spPr>
          <a:xfrm>
            <a:off x="14588225" y="274250"/>
            <a:ext cx="2303250" cy="23032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6"/>
    <p:sldLayoutId id="2147483649"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 id="2147483660" r:id="rId18"/>
    <p:sldLayoutId id="2147483661" r:id="rId19"/>
    <p:sldLayoutId id="2147483662" r:id="rId20"/>
    <p:sldLayoutId id="2147483663" r:id="rId21"/>
  </p:sldLayoutIdLst>
  <mc:AlternateContent>
    <mc:Choice Requires="p14">
      <p:transition spd="slow" p14:dur="10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www.google.co.uk/url?sa=i&amp;rct=j&amp;q=&amp;esrc=s&amp;source=images&amp;cd=&amp;cad=rja&amp;uact=8&amp;ved=0CAcQjRxqFQoTCIfNi9_yxsgCFcLWGgod35APMQ&amp;url=http://bartsblackboard.com/i-will-not-put-hot-sauce-in-the-cpr-dummy/season-20/915/&amp;psig=AFQjCNFpcEmgDKj2qvwXIZT2O8kJYLotZg&amp;ust=1445081492845173" TargetMode="External"/><Relationship Id="rId4" Type="http://schemas.openxmlformats.org/officeDocument/2006/relationships/image" Target="../media/image15.jpg"/><Relationship Id="rId5" Type="http://schemas.openxmlformats.org/officeDocument/2006/relationships/hyperlink" Target="https://www.pinterest.com/fijmaluijk/cprbls-instructor/" TargetMode="External"/><Relationship Id="rId6"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cxnSp>
        <p:nvCxnSpPr>
          <p:cNvPr id="106" name="Google Shape;106;p18"/>
          <p:cNvCxnSpPr/>
          <p:nvPr/>
        </p:nvCxnSpPr>
        <p:spPr>
          <a:xfrm flipH="1" rot="10800000">
            <a:off x="2574131" y="6140901"/>
            <a:ext cx="12192000" cy="263"/>
          </a:xfrm>
          <a:prstGeom prst="straightConnector1">
            <a:avLst/>
          </a:prstGeom>
          <a:noFill/>
          <a:ln cap="flat" cmpd="sng" w="38100">
            <a:solidFill>
              <a:srgbClr val="A6AAA9"/>
            </a:solidFill>
            <a:prstDash val="solid"/>
            <a:miter lim="8000"/>
            <a:headEnd len="sm" w="sm" type="none"/>
            <a:tailEnd len="sm" w="sm" type="none"/>
          </a:ln>
        </p:spPr>
      </p:cxnSp>
      <p:sp>
        <p:nvSpPr>
          <p:cNvPr id="107" name="Google Shape;107;p18"/>
          <p:cNvSpPr txBox="1"/>
          <p:nvPr>
            <p:ph type="title"/>
          </p:nvPr>
        </p:nvSpPr>
        <p:spPr>
          <a:xfrm>
            <a:off x="541883" y="6426200"/>
            <a:ext cx="16256495" cy="27051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sz="8500"/>
              <a:t>LEARNING</a:t>
            </a:r>
            <a:endParaRPr/>
          </a:p>
        </p:txBody>
      </p:sp>
      <p:sp>
        <p:nvSpPr>
          <p:cNvPr id="108" name="Google Shape;108;p18"/>
          <p:cNvSpPr txBox="1"/>
          <p:nvPr>
            <p:ph idx="1" type="body"/>
          </p:nvPr>
        </p:nvSpPr>
        <p:spPr>
          <a:xfrm>
            <a:off x="541883" y="4343400"/>
            <a:ext cx="16256400" cy="1803300"/>
          </a:xfrm>
          <a:prstGeom prst="rect">
            <a:avLst/>
          </a:prstGeom>
          <a:noFill/>
          <a:ln>
            <a:noFill/>
          </a:ln>
        </p:spPr>
        <p:txBody>
          <a:bodyPr anchorCtr="0" anchor="b" bIns="50800" lIns="50800" spcFirstLastPara="1" rIns="50800" wrap="square" tIns="50800">
            <a:noAutofit/>
          </a:bodyPr>
          <a:lstStyle/>
          <a:p>
            <a:pPr indent="0" lvl="0" marL="0" marR="0" rtl="0" algn="l">
              <a:lnSpc>
                <a:spcPct val="80000"/>
              </a:lnSpc>
              <a:spcBef>
                <a:spcPts val="0"/>
              </a:spcBef>
              <a:spcAft>
                <a:spcPts val="0"/>
              </a:spcAft>
              <a:buClr>
                <a:srgbClr val="A6AAA9"/>
              </a:buClr>
              <a:buSzPts val="1400"/>
              <a:buFont typeface="Arial"/>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7"/>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SUMMARY</a:t>
            </a:r>
            <a:endParaRPr/>
          </a:p>
        </p:txBody>
      </p:sp>
      <p:sp>
        <p:nvSpPr>
          <p:cNvPr id="158" name="Google Shape;158;p27"/>
          <p:cNvSpPr txBox="1"/>
          <p:nvPr/>
        </p:nvSpPr>
        <p:spPr>
          <a:xfrm>
            <a:off x="1125425" y="2521325"/>
            <a:ext cx="13624200" cy="6391800"/>
          </a:xfrm>
          <a:prstGeom prst="rect">
            <a:avLst/>
          </a:prstGeom>
          <a:noFill/>
          <a:ln>
            <a:noFill/>
          </a:ln>
        </p:spPr>
        <p:txBody>
          <a:bodyPr anchorCtr="0" anchor="t" bIns="91425" lIns="91425" spcFirstLastPara="1" rIns="91425" wrap="square" tIns="91425">
            <a:noAutofit/>
          </a:bodyPr>
          <a:lstStyle/>
          <a:p>
            <a:pPr indent="0" lvl="0" marL="457200" marR="0" rtl="0" algn="l">
              <a:lnSpc>
                <a:spcPct val="150000"/>
              </a:lnSpc>
              <a:spcBef>
                <a:spcPts val="0"/>
              </a:spcBef>
              <a:spcAft>
                <a:spcPts val="0"/>
              </a:spcAft>
              <a:buClr>
                <a:srgbClr val="000000"/>
              </a:buClr>
              <a:buSzPts val="3600"/>
              <a:buFont typeface="Arial"/>
              <a:buNone/>
            </a:pPr>
            <a:r>
              <a:t/>
            </a:r>
            <a:endParaRPr b="0" i="0" sz="4400" u="none" cap="none" strike="noStrike">
              <a:solidFill>
                <a:srgbClr val="131313"/>
              </a:solidFill>
              <a:latin typeface="Abel"/>
              <a:ea typeface="Abel"/>
              <a:cs typeface="Abel"/>
              <a:sym typeface="Abel"/>
            </a:endParaRPr>
          </a:p>
          <a:p>
            <a:pPr indent="-508000" lvl="0" marL="457200" marR="0" rtl="0" algn="l">
              <a:lnSpc>
                <a:spcPct val="150000"/>
              </a:lnSpc>
              <a:spcBef>
                <a:spcPts val="0"/>
              </a:spcBef>
              <a:spcAft>
                <a:spcPts val="0"/>
              </a:spcAft>
              <a:buClr>
                <a:srgbClr val="131313"/>
              </a:buClr>
              <a:buSzPts val="4400"/>
              <a:buFont typeface="Abel"/>
              <a:buChar char="●"/>
            </a:pPr>
            <a:r>
              <a:rPr b="0" i="0" lang="en-GB" sz="4400" u="none" cap="none" strike="noStrike">
                <a:solidFill>
                  <a:srgbClr val="131313"/>
                </a:solidFill>
                <a:latin typeface="Abel"/>
                <a:ea typeface="Abel"/>
                <a:cs typeface="Abel"/>
                <a:sym typeface="Abel"/>
              </a:rPr>
              <a:t>You can teach many people effectively</a:t>
            </a:r>
            <a:endParaRPr b="0" i="0" sz="4400" u="none" cap="none" strike="noStrike">
              <a:solidFill>
                <a:srgbClr val="131313"/>
              </a:solidFill>
              <a:latin typeface="Abel"/>
              <a:ea typeface="Abel"/>
              <a:cs typeface="Abel"/>
              <a:sym typeface="Abel"/>
            </a:endParaRPr>
          </a:p>
          <a:p>
            <a:pPr indent="-508000" lvl="0" marL="457200" marR="0" rtl="0" algn="l">
              <a:lnSpc>
                <a:spcPct val="150000"/>
              </a:lnSpc>
              <a:spcBef>
                <a:spcPts val="0"/>
              </a:spcBef>
              <a:spcAft>
                <a:spcPts val="0"/>
              </a:spcAft>
              <a:buClr>
                <a:srgbClr val="131313"/>
              </a:buClr>
              <a:buSzPts val="4400"/>
              <a:buFont typeface="Abel"/>
              <a:buChar char="●"/>
            </a:pPr>
            <a:r>
              <a:rPr b="0" i="0" lang="en-GB" sz="4400" u="none" cap="none" strike="noStrike">
                <a:solidFill>
                  <a:srgbClr val="131313"/>
                </a:solidFill>
                <a:latin typeface="Abel"/>
                <a:ea typeface="Abel"/>
                <a:cs typeface="Abel"/>
                <a:sym typeface="Abel"/>
              </a:rPr>
              <a:t>Joining their experiences with your teaching is important</a:t>
            </a:r>
            <a:endParaRPr b="0" i="0" sz="4400" u="none" cap="none" strike="noStrike">
              <a:solidFill>
                <a:srgbClr val="131313"/>
              </a:solidFill>
              <a:latin typeface="Abel"/>
              <a:ea typeface="Abel"/>
              <a:cs typeface="Abel"/>
              <a:sym typeface="Abel"/>
            </a:endParaRPr>
          </a:p>
          <a:p>
            <a:pPr indent="-508000" lvl="0" marL="457200" marR="0" rtl="0" algn="l">
              <a:lnSpc>
                <a:spcPct val="150000"/>
              </a:lnSpc>
              <a:spcBef>
                <a:spcPts val="0"/>
              </a:spcBef>
              <a:spcAft>
                <a:spcPts val="0"/>
              </a:spcAft>
              <a:buClr>
                <a:srgbClr val="131313"/>
              </a:buClr>
              <a:buSzPts val="4400"/>
              <a:buFont typeface="Abel"/>
              <a:buChar char="●"/>
            </a:pPr>
            <a:r>
              <a:rPr b="0" i="0" lang="en-GB" sz="4400" u="none" cap="none" strike="noStrike">
                <a:solidFill>
                  <a:srgbClr val="131313"/>
                </a:solidFill>
                <a:latin typeface="Abel"/>
                <a:ea typeface="Abel"/>
                <a:cs typeface="Abel"/>
                <a:sym typeface="Abel"/>
              </a:rPr>
              <a:t>Facilitating a group is an active experience </a:t>
            </a:r>
            <a:endParaRPr b="0" i="0" sz="4400" u="none" cap="none" strike="noStrike">
              <a:solidFill>
                <a:srgbClr val="131313"/>
              </a:solidFill>
              <a:latin typeface="Abel"/>
              <a:ea typeface="Abel"/>
              <a:cs typeface="Abel"/>
              <a:sym typeface="Abel"/>
            </a:endParaRPr>
          </a:p>
          <a:p>
            <a:pPr indent="-508000" lvl="0" marL="457200" marR="0" rtl="0" algn="l">
              <a:lnSpc>
                <a:spcPct val="150000"/>
              </a:lnSpc>
              <a:spcBef>
                <a:spcPts val="0"/>
              </a:spcBef>
              <a:spcAft>
                <a:spcPts val="0"/>
              </a:spcAft>
              <a:buClr>
                <a:srgbClr val="131313"/>
              </a:buClr>
              <a:buSzPts val="4400"/>
              <a:buFont typeface="Abel"/>
              <a:buChar char="●"/>
            </a:pPr>
            <a:r>
              <a:rPr b="0" i="0" lang="en-GB" sz="4400" u="none" cap="none" strike="noStrike">
                <a:solidFill>
                  <a:srgbClr val="131313"/>
                </a:solidFill>
                <a:latin typeface="Abel"/>
                <a:ea typeface="Abel"/>
                <a:cs typeface="Abel"/>
                <a:sym typeface="Abel"/>
              </a:rPr>
              <a:t>Structure is transferable </a:t>
            </a:r>
            <a:endParaRPr b="0" i="0" sz="4400" u="none" cap="none" strike="noStrike">
              <a:solidFill>
                <a:srgbClr val="131313"/>
              </a:solidFill>
              <a:latin typeface="Abel"/>
              <a:ea typeface="Abel"/>
              <a:cs typeface="Abel"/>
              <a:sym typeface="Abe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9"/>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i="0" lang="en-GB" sz="6000" u="none" cap="none" strike="noStrike">
                <a:solidFill>
                  <a:srgbClr val="01457A"/>
                </a:solidFill>
              </a:rPr>
              <a:t>OBJECTIVES</a:t>
            </a:r>
            <a:endParaRPr b="1"/>
          </a:p>
        </p:txBody>
      </p:sp>
      <p:sp>
        <p:nvSpPr>
          <p:cNvPr id="114" name="Google Shape;114;p19"/>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457200" lvl="0" marL="457200" marR="0" rtl="0" algn="l">
              <a:lnSpc>
                <a:spcPct val="150000"/>
              </a:lnSpc>
              <a:spcBef>
                <a:spcPts val="2000"/>
              </a:spcBef>
              <a:spcAft>
                <a:spcPts val="0"/>
              </a:spcAft>
              <a:buSzPts val="3600"/>
              <a:buFont typeface="Abel"/>
              <a:buChar char="●"/>
            </a:pPr>
            <a:r>
              <a:rPr lang="en-GB" sz="3600">
                <a:latin typeface="Abel"/>
                <a:ea typeface="Abel"/>
                <a:cs typeface="Abel"/>
                <a:sym typeface="Abel"/>
              </a:rPr>
              <a:t>How do people learn?</a:t>
            </a:r>
            <a:endParaRPr sz="3600">
              <a:latin typeface="Abel"/>
              <a:ea typeface="Abel"/>
              <a:cs typeface="Abel"/>
              <a:sym typeface="Abel"/>
            </a:endParaRPr>
          </a:p>
          <a:p>
            <a:pPr indent="-457200" lvl="0" marL="457200" marR="0" rtl="0" algn="l">
              <a:lnSpc>
                <a:spcPct val="150000"/>
              </a:lnSpc>
              <a:spcBef>
                <a:spcPts val="0"/>
              </a:spcBef>
              <a:spcAft>
                <a:spcPts val="0"/>
              </a:spcAft>
              <a:buSzPts val="3600"/>
              <a:buFont typeface="Abel"/>
              <a:buChar char="●"/>
            </a:pPr>
            <a:r>
              <a:rPr lang="en-GB" sz="3600">
                <a:latin typeface="Abel"/>
                <a:ea typeface="Abel"/>
                <a:cs typeface="Abel"/>
                <a:sym typeface="Abel"/>
              </a:rPr>
              <a:t>How can you help people learn?</a:t>
            </a:r>
            <a:endParaRPr sz="3600">
              <a:latin typeface="Abel"/>
              <a:ea typeface="Abel"/>
              <a:cs typeface="Abel"/>
              <a:sym typeface="Abel"/>
            </a:endParaRPr>
          </a:p>
          <a:p>
            <a:pPr indent="-457200" lvl="0" marL="457200" marR="0" rtl="0" algn="l">
              <a:lnSpc>
                <a:spcPct val="150000"/>
              </a:lnSpc>
              <a:spcBef>
                <a:spcPts val="0"/>
              </a:spcBef>
              <a:spcAft>
                <a:spcPts val="0"/>
              </a:spcAft>
              <a:buSzPts val="3600"/>
              <a:buFont typeface="Abel"/>
              <a:buChar char="●"/>
            </a:pPr>
            <a:r>
              <a:rPr lang="en-GB" sz="3600">
                <a:latin typeface="Abel"/>
                <a:ea typeface="Abel"/>
                <a:cs typeface="Abel"/>
                <a:sym typeface="Abel"/>
              </a:rPr>
              <a:t>Prepare - Open - Facilitate - Close</a:t>
            </a:r>
            <a:endParaRPr sz="3600">
              <a:latin typeface="Abel"/>
              <a:ea typeface="Abel"/>
              <a:cs typeface="Abel"/>
              <a:sym typeface="Abel"/>
            </a:endParaRPr>
          </a:p>
          <a:p>
            <a:pPr indent="-457200" lvl="0" marL="457200" marR="0" rtl="0" algn="l">
              <a:lnSpc>
                <a:spcPct val="150000"/>
              </a:lnSpc>
              <a:spcBef>
                <a:spcPts val="0"/>
              </a:spcBef>
              <a:spcAft>
                <a:spcPts val="0"/>
              </a:spcAft>
              <a:buSzPts val="3600"/>
              <a:buFont typeface="Abel"/>
              <a:buChar char="●"/>
            </a:pPr>
            <a:r>
              <a:rPr lang="en-GB" sz="3600">
                <a:latin typeface="Abel"/>
                <a:ea typeface="Abel"/>
                <a:cs typeface="Abel"/>
                <a:sym typeface="Abel"/>
              </a:rPr>
              <a:t>Teach it - Facilitate it - Assess it</a:t>
            </a:r>
            <a:endParaRPr sz="3600">
              <a:latin typeface="Abel"/>
              <a:ea typeface="Abel"/>
              <a:cs typeface="Abel"/>
              <a:sym typeface="Abel"/>
            </a:endParaRPr>
          </a:p>
          <a:p>
            <a:pPr indent="-457200" lvl="0" marL="457200" marR="0" rtl="0" algn="l">
              <a:lnSpc>
                <a:spcPct val="150000"/>
              </a:lnSpc>
              <a:spcBef>
                <a:spcPts val="0"/>
              </a:spcBef>
              <a:spcAft>
                <a:spcPts val="0"/>
              </a:spcAft>
              <a:buSzPts val="3600"/>
              <a:buFont typeface="Abel"/>
              <a:buChar char="●"/>
            </a:pPr>
            <a:r>
              <a:rPr lang="en-GB" sz="3600">
                <a:latin typeface="Abel"/>
                <a:ea typeface="Abel"/>
                <a:cs typeface="Abel"/>
                <a:sym typeface="Abel"/>
              </a:rPr>
              <a:t>Learning conversations </a:t>
            </a:r>
            <a:endParaRPr sz="3600">
              <a:latin typeface="Abel"/>
              <a:ea typeface="Abel"/>
              <a:cs typeface="Abel"/>
              <a:sym typeface="Abe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0"/>
          <p:cNvSpPr txBox="1"/>
          <p:nvPr>
            <p:ph type="title"/>
          </p:nvPr>
        </p:nvSpPr>
        <p:spPr>
          <a:xfrm>
            <a:off x="541925" y="1536600"/>
            <a:ext cx="16256400" cy="12066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2801"/>
              </a:spcBef>
              <a:spcAft>
                <a:spcPts val="0"/>
              </a:spcAft>
              <a:buSzPts val="1400"/>
              <a:buNone/>
            </a:pPr>
            <a:r>
              <a:rPr b="1" lang="en-GB"/>
              <a:t>LEARNING STYLES</a:t>
            </a:r>
            <a:endParaRPr b="1"/>
          </a:p>
        </p:txBody>
      </p:sp>
      <p:sp>
        <p:nvSpPr>
          <p:cNvPr id="120" name="Google Shape;120;p20"/>
          <p:cNvSpPr txBox="1"/>
          <p:nvPr>
            <p:ph idx="1"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p>
            <a:pPr indent="-457200" lvl="0" marL="457200" rtl="0" algn="l">
              <a:lnSpc>
                <a:spcPct val="150000"/>
              </a:lnSpc>
              <a:spcBef>
                <a:spcPts val="2801"/>
              </a:spcBef>
              <a:spcAft>
                <a:spcPts val="0"/>
              </a:spcAft>
              <a:buSzPts val="3600"/>
              <a:buFont typeface="Abel"/>
              <a:buChar char="●"/>
            </a:pPr>
            <a:r>
              <a:rPr lang="en-GB" sz="3600">
                <a:latin typeface="Abel"/>
                <a:ea typeface="Abel"/>
                <a:cs typeface="Abel"/>
                <a:sym typeface="Abel"/>
              </a:rPr>
              <a:t>Models describing range of types of learners</a:t>
            </a:r>
            <a:endParaRPr sz="3600">
              <a:latin typeface="Abel"/>
              <a:ea typeface="Abel"/>
              <a:cs typeface="Abel"/>
              <a:sym typeface="Abel"/>
            </a:endParaRPr>
          </a:p>
          <a:p>
            <a:pPr indent="-457200" lvl="0" marL="457200" rtl="0" algn="l">
              <a:lnSpc>
                <a:spcPct val="150000"/>
              </a:lnSpc>
              <a:spcBef>
                <a:spcPts val="0"/>
              </a:spcBef>
              <a:spcAft>
                <a:spcPts val="0"/>
              </a:spcAft>
              <a:buSzPts val="3600"/>
              <a:buFont typeface="Abel"/>
              <a:buChar char="●"/>
            </a:pPr>
            <a:r>
              <a:rPr lang="en-GB" sz="3600">
                <a:latin typeface="Abel"/>
                <a:ea typeface="Abel"/>
                <a:cs typeface="Abel"/>
                <a:sym typeface="Abel"/>
              </a:rPr>
              <a:t>Teaching to a learner’s style does not improve outcome</a:t>
            </a:r>
            <a:endParaRPr sz="3600">
              <a:latin typeface="Abel"/>
              <a:ea typeface="Abel"/>
              <a:cs typeface="Abel"/>
              <a:sym typeface="Abel"/>
            </a:endParaRPr>
          </a:p>
          <a:p>
            <a:pPr indent="-457200" lvl="0" marL="457200" rtl="0" algn="l">
              <a:lnSpc>
                <a:spcPct val="150000"/>
              </a:lnSpc>
              <a:spcBef>
                <a:spcPts val="0"/>
              </a:spcBef>
              <a:spcAft>
                <a:spcPts val="0"/>
              </a:spcAft>
              <a:buSzPts val="3600"/>
              <a:buFont typeface="Abel"/>
              <a:buChar char="●"/>
            </a:pPr>
            <a:r>
              <a:rPr lang="en-GB" sz="3600">
                <a:latin typeface="Abel"/>
                <a:ea typeface="Abel"/>
                <a:cs typeface="Abel"/>
                <a:sym typeface="Abel"/>
              </a:rPr>
              <a:t>You can be an effective teacher to most people using similar techniques</a:t>
            </a:r>
            <a:endParaRPr sz="3600">
              <a:latin typeface="Abel"/>
              <a:ea typeface="Abel"/>
              <a:cs typeface="Abel"/>
              <a:sym typeface="Abel"/>
            </a:endParaRPr>
          </a:p>
          <a:p>
            <a:pPr indent="-457200" lvl="0" marL="457200" rtl="0" algn="l">
              <a:lnSpc>
                <a:spcPct val="150000"/>
              </a:lnSpc>
              <a:spcBef>
                <a:spcPts val="0"/>
              </a:spcBef>
              <a:spcAft>
                <a:spcPts val="0"/>
              </a:spcAft>
              <a:buSzPts val="3600"/>
              <a:buFont typeface="Abel"/>
              <a:buChar char="●"/>
            </a:pPr>
            <a:r>
              <a:rPr lang="en-GB" sz="3600">
                <a:latin typeface="Abel"/>
                <a:ea typeface="Abel"/>
                <a:cs typeface="Abel"/>
                <a:sym typeface="Abel"/>
              </a:rPr>
              <a:t>Think about yesterday</a:t>
            </a:r>
            <a:endParaRPr sz="3600">
              <a:latin typeface="Abel"/>
              <a:ea typeface="Abel"/>
              <a:cs typeface="Abel"/>
              <a:sym typeface="Abel"/>
            </a:endParaRPr>
          </a:p>
          <a:p>
            <a:pPr indent="-457200" lvl="1" marL="914400" rtl="0" algn="l">
              <a:lnSpc>
                <a:spcPct val="150000"/>
              </a:lnSpc>
              <a:spcBef>
                <a:spcPts val="0"/>
              </a:spcBef>
              <a:spcAft>
                <a:spcPts val="0"/>
              </a:spcAft>
              <a:buSzPts val="3600"/>
              <a:buFont typeface="Abel"/>
              <a:buChar char="○"/>
            </a:pPr>
            <a:r>
              <a:rPr lang="en-GB" sz="3600">
                <a:latin typeface="Abel"/>
                <a:ea typeface="Abel"/>
                <a:cs typeface="Abel"/>
                <a:sym typeface="Abel"/>
              </a:rPr>
              <a:t>What teaching techniques did you learn that you managed to implement well?</a:t>
            </a:r>
            <a:endParaRPr sz="3600">
              <a:latin typeface="Abel"/>
              <a:ea typeface="Abel"/>
              <a:cs typeface="Abel"/>
              <a:sym typeface="Abel"/>
            </a:endParaRPr>
          </a:p>
          <a:p>
            <a:pPr indent="-457200" lvl="1" marL="914400" rtl="0" algn="l">
              <a:lnSpc>
                <a:spcPct val="150000"/>
              </a:lnSpc>
              <a:spcBef>
                <a:spcPts val="0"/>
              </a:spcBef>
              <a:spcAft>
                <a:spcPts val="0"/>
              </a:spcAft>
              <a:buSzPts val="3600"/>
              <a:buFont typeface="Abel"/>
              <a:buChar char="○"/>
            </a:pPr>
            <a:r>
              <a:rPr lang="en-GB" sz="3600">
                <a:latin typeface="Abel"/>
                <a:ea typeface="Abel"/>
                <a:cs typeface="Abel"/>
                <a:sym typeface="Abel"/>
              </a:rPr>
              <a:t>What was difficult?</a:t>
            </a:r>
            <a:endParaRPr sz="3600">
              <a:latin typeface="Abel"/>
              <a:ea typeface="Abel"/>
              <a:cs typeface="Abel"/>
              <a:sym typeface="Abe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1"/>
          <p:cNvSpPr txBox="1"/>
          <p:nvPr>
            <p:ph type="title"/>
          </p:nvPr>
        </p:nvSpPr>
        <p:spPr>
          <a:xfrm>
            <a:off x="2785325" y="4290700"/>
            <a:ext cx="11769600" cy="2783700"/>
          </a:xfrm>
          <a:prstGeom prst="rect">
            <a:avLst/>
          </a:prstGeom>
          <a:noFill/>
          <a:ln>
            <a:noFill/>
          </a:ln>
        </p:spPr>
        <p:txBody>
          <a:bodyPr anchorCtr="0" anchor="t" bIns="50800" lIns="50800" spcFirstLastPara="1" rIns="50800" wrap="square" tIns="50800">
            <a:noAutofit/>
          </a:bodyPr>
          <a:lstStyle/>
          <a:p>
            <a:pPr indent="0" lvl="0" marL="0" marR="0" rtl="0" algn="ctr">
              <a:lnSpc>
                <a:spcPct val="80000"/>
              </a:lnSpc>
              <a:spcBef>
                <a:spcPts val="0"/>
              </a:spcBef>
              <a:spcAft>
                <a:spcPts val="0"/>
              </a:spcAft>
              <a:buClr>
                <a:srgbClr val="01457A"/>
              </a:buClr>
              <a:buSzPts val="1400"/>
              <a:buFont typeface="Arial"/>
              <a:buNone/>
            </a:pPr>
            <a:r>
              <a:rPr b="1" lang="en-GB" sz="9000"/>
              <a:t>BEING EFFECTIVE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descr="http://bartsblackboard.com/files/2010/04/the.simpsons.s20e18.jpg" id="130" name="Google Shape;130;p22">
            <a:hlinkClick r:id="rId3"/>
          </p:cNvPr>
          <p:cNvPicPr preferRelativeResize="0"/>
          <p:nvPr/>
        </p:nvPicPr>
        <p:blipFill rotWithShape="1">
          <a:blip r:embed="rId4">
            <a:alphaModFix/>
          </a:blip>
          <a:srcRect b="0" l="0" r="0" t="0"/>
          <a:stretch/>
        </p:blipFill>
        <p:spPr>
          <a:xfrm>
            <a:off x="8599366" y="3362325"/>
            <a:ext cx="6870511" cy="3871550"/>
          </a:xfrm>
          <a:prstGeom prst="rect">
            <a:avLst/>
          </a:prstGeom>
          <a:noFill/>
          <a:ln>
            <a:noFill/>
          </a:ln>
        </p:spPr>
      </p:pic>
      <p:pic>
        <p:nvPicPr>
          <p:cNvPr descr="https://s-media-cache-ak0.pinimg.com/236x/17/f2/aa/17f2aa428f9f244e629bfccb48011bff.jpg" id="131" name="Google Shape;131;p22">
            <a:hlinkClick r:id="rId5"/>
          </p:cNvPr>
          <p:cNvPicPr preferRelativeResize="0"/>
          <p:nvPr/>
        </p:nvPicPr>
        <p:blipFill rotWithShape="1">
          <a:blip r:embed="rId6">
            <a:alphaModFix/>
          </a:blip>
          <a:srcRect b="0" l="0" r="0" t="0"/>
          <a:stretch/>
        </p:blipFill>
        <p:spPr>
          <a:xfrm>
            <a:off x="1783805" y="3362326"/>
            <a:ext cx="6212200" cy="3871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i="0" lang="en-GB" sz="6000" u="none" cap="none" strike="noStrike">
                <a:solidFill>
                  <a:srgbClr val="01457A"/>
                </a:solidFill>
                <a:latin typeface="Abel"/>
                <a:ea typeface="Abel"/>
                <a:cs typeface="Abel"/>
                <a:sym typeface="Abel"/>
              </a:rPr>
              <a:t>Defibrillation</a:t>
            </a:r>
            <a:endParaRPr/>
          </a:p>
        </p:txBody>
      </p:sp>
      <p:pic>
        <p:nvPicPr>
          <p:cNvPr id="137" name="Google Shape;137;p23" title="gr8m.jpg"/>
          <p:cNvPicPr preferRelativeResize="0"/>
          <p:nvPr/>
        </p:nvPicPr>
        <p:blipFill>
          <a:blip r:embed="rId3">
            <a:alphaModFix/>
          </a:blip>
          <a:stretch>
            <a:fillRect/>
          </a:stretch>
        </p:blipFill>
        <p:spPr>
          <a:xfrm>
            <a:off x="5682875" y="2743200"/>
            <a:ext cx="5974500" cy="6038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4"/>
          <p:cNvSpPr txBox="1"/>
          <p:nvPr>
            <p:ph type="title"/>
          </p:nvPr>
        </p:nvSpPr>
        <p:spPr>
          <a:xfrm>
            <a:off x="522650" y="4290700"/>
            <a:ext cx="16416000" cy="2783700"/>
          </a:xfrm>
          <a:prstGeom prst="rect">
            <a:avLst/>
          </a:prstGeom>
          <a:noFill/>
          <a:ln>
            <a:noFill/>
          </a:ln>
        </p:spPr>
        <p:txBody>
          <a:bodyPr anchorCtr="0" anchor="t" bIns="50800" lIns="50800" spcFirstLastPara="1" rIns="50800" wrap="square" tIns="50800">
            <a:noAutofit/>
          </a:bodyPr>
          <a:lstStyle/>
          <a:p>
            <a:pPr indent="0" lvl="0" marL="0" marR="0" rtl="0" algn="ctr">
              <a:lnSpc>
                <a:spcPct val="80000"/>
              </a:lnSpc>
              <a:spcBef>
                <a:spcPts val="0"/>
              </a:spcBef>
              <a:spcAft>
                <a:spcPts val="0"/>
              </a:spcAft>
              <a:buClr>
                <a:srgbClr val="01457A"/>
              </a:buClr>
              <a:buSzPts val="1400"/>
              <a:buFont typeface="Arial"/>
              <a:buNone/>
            </a:pPr>
            <a:r>
              <a:rPr b="1" lang="en-GB" sz="8100"/>
              <a:t>PREPARE - OPEN - FACILITATE - CLOSE</a:t>
            </a:r>
            <a:endParaRPr sz="51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5"/>
          <p:cNvSpPr txBox="1"/>
          <p:nvPr>
            <p:ph type="title"/>
          </p:nvPr>
        </p:nvSpPr>
        <p:spPr>
          <a:xfrm>
            <a:off x="2785325" y="4290700"/>
            <a:ext cx="11769600" cy="2783700"/>
          </a:xfrm>
          <a:prstGeom prst="rect">
            <a:avLst/>
          </a:prstGeom>
          <a:noFill/>
          <a:ln>
            <a:noFill/>
          </a:ln>
        </p:spPr>
        <p:txBody>
          <a:bodyPr anchorCtr="0" anchor="t" bIns="50800" lIns="50800" spcFirstLastPara="1" rIns="50800" wrap="square" tIns="50800">
            <a:noAutofit/>
          </a:bodyPr>
          <a:lstStyle/>
          <a:p>
            <a:pPr indent="0" lvl="0" marL="0" marR="0" rtl="0" algn="ctr">
              <a:lnSpc>
                <a:spcPct val="80000"/>
              </a:lnSpc>
              <a:spcBef>
                <a:spcPts val="0"/>
              </a:spcBef>
              <a:spcAft>
                <a:spcPts val="0"/>
              </a:spcAft>
              <a:buClr>
                <a:srgbClr val="01457A"/>
              </a:buClr>
              <a:buSzPts val="1400"/>
              <a:buFont typeface="Arial"/>
              <a:buNone/>
            </a:pPr>
            <a:r>
              <a:rPr b="1" lang="en-GB" sz="9000"/>
              <a:t>LEARNING CONVERSATION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6"/>
          <p:cNvSpPr txBox="1"/>
          <p:nvPr>
            <p:ph type="title"/>
          </p:nvPr>
        </p:nvSpPr>
        <p:spPr>
          <a:xfrm>
            <a:off x="3557975" y="4216950"/>
            <a:ext cx="10224300" cy="1950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sz="12000"/>
              <a:t>ANY QUESTIONS?</a:t>
            </a:r>
            <a:endParaRPr b="1" sz="12000"/>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New_Template7">
  <a:themeElements>
    <a:clrScheme name="New_Template7">
      <a:dk1>
        <a:srgbClr val="222222"/>
      </a:dk1>
      <a:lt1>
        <a:srgbClr val="838787"/>
      </a:lt1>
      <a:dk2>
        <a:srgbClr val="222222"/>
      </a:dk2>
      <a:lt2>
        <a:srgbClr val="A6AAA9"/>
      </a:lt2>
      <a:accent1>
        <a:srgbClr val="34A5DA"/>
      </a:accent1>
      <a:accent2>
        <a:srgbClr val="3F969A"/>
      </a:accent2>
      <a:accent3>
        <a:srgbClr val="8ABE5E"/>
      </a:accent3>
      <a:accent4>
        <a:srgbClr val="FDCB56"/>
      </a:accent4>
      <a:accent5>
        <a:srgbClr val="E42832"/>
      </a:accent5>
      <a:accent6>
        <a:srgbClr val="C52060"/>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