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4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</p:sldIdLst>
  <p:sldSz cy="9753600" cx="17340250"/>
  <p:notesSz cx="6858000" cy="9144000"/>
  <p:embeddedFontLst>
    <p:embeddedFont>
      <p:font typeface="Abel"/>
      <p:regular r:id="rId28"/>
    </p:embeddedFont>
    <p:embeddedFont>
      <p:font typeface="Helvetica Neue"/>
      <p:regular r:id="rId29"/>
      <p:bold r:id="rId30"/>
      <p:italic r:id="rId31"/>
      <p:boldItalic r:id="rId3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font" Target="fonts/Abel-regular.fntdata"/><Relationship Id="rId27" Type="http://schemas.openxmlformats.org/officeDocument/2006/relationships/slide" Target="slides/slide2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font" Target="fonts/HelveticaNeue-regular.fntdata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font" Target="fonts/HelveticaNeue-italic.fntdata"/><Relationship Id="rId30" Type="http://schemas.openxmlformats.org/officeDocument/2006/relationships/font" Target="fonts/HelveticaNeue-bold.fntdata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32" Type="http://schemas.openxmlformats.org/officeDocument/2006/relationships/font" Target="fonts/HelveticaNeue-boldItalic.fntdata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2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317500" lvl="1" marL="9144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2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317500" lvl="2" marL="13716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2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317500" lvl="3" marL="18288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2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317500" lvl="4" marL="22860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2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317500" lvl="5" marL="27432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2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317500" lvl="6" marL="32004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2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317500" lvl="7" marL="36576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2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317500" lvl="8" marL="41148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2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1200"/>
              <a:t>Principles of adult learning and teaching </a:t>
            </a:r>
            <a:endParaRPr sz="1200"/>
          </a:p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1200"/>
              <a:t>Consider how we best learn </a:t>
            </a:r>
            <a:endParaRPr sz="1200"/>
          </a:p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1200"/>
              <a:t>So we can adjust our teaching techniques </a:t>
            </a:r>
            <a:endParaRPr sz="1200"/>
          </a:p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1200"/>
              <a:t>To optimise the learning experience </a:t>
            </a:r>
            <a:endParaRPr sz="1200"/>
          </a:p>
        </p:txBody>
      </p:sp>
      <p:sp>
        <p:nvSpPr>
          <p:cNvPr id="104" name="Google Shape;104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7620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165B3"/>
              </a:buClr>
              <a:buSzPts val="1200"/>
              <a:buFont typeface="Calibri"/>
              <a:buChar char="-"/>
            </a:pPr>
            <a:r>
              <a:rPr lang="en-GB" sz="1200">
                <a:latin typeface="Calibri"/>
                <a:ea typeface="Calibri"/>
                <a:cs typeface="Calibri"/>
                <a:sym typeface="Calibri"/>
              </a:rPr>
              <a:t>Practicing CPR with tutorial feedback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-7620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165B3"/>
              </a:buClr>
              <a:buSzPts val="1200"/>
              <a:buFont typeface="Calibri"/>
              <a:buChar char="-"/>
            </a:pPr>
            <a:r>
              <a:rPr lang="en-GB" sz="1200">
                <a:latin typeface="Calibri"/>
                <a:ea typeface="Calibri"/>
                <a:cs typeface="Calibri"/>
                <a:sym typeface="Calibri"/>
              </a:rPr>
              <a:t>Discussing a legal and/or ethical issue (such as altered CPR because of COVID-19)</a:t>
            </a:r>
            <a:endParaRPr sz="1200">
              <a:solidFill>
                <a:srgbClr val="00447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1200">
                <a:latin typeface="Calibri"/>
                <a:ea typeface="Calibri"/>
                <a:cs typeface="Calibri"/>
                <a:sym typeface="Calibri"/>
              </a:rPr>
              <a:t>- During BLS and AED provider courses, we use a number of specific techniques.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-7620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-"/>
            </a:pPr>
            <a:r>
              <a:rPr lang="en-GB" sz="1200">
                <a:latin typeface="Calibri"/>
                <a:ea typeface="Calibri"/>
                <a:cs typeface="Calibri"/>
                <a:sym typeface="Calibri"/>
              </a:rPr>
              <a:t> List the techniques and explain that the instructor course is build around these techniques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-254836" lvl="0" marL="364525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▸"/>
            </a:pPr>
            <a:r>
              <a:rPr lang="en-GB" sz="1200">
                <a:latin typeface="Calibri"/>
                <a:ea typeface="Calibri"/>
                <a:cs typeface="Calibri"/>
                <a:sym typeface="Calibri"/>
              </a:rPr>
              <a:t>Practicing in a simulated situation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-254836" lvl="0" marL="364525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▸"/>
            </a:pPr>
            <a:r>
              <a:rPr lang="en-GB" sz="1200">
                <a:latin typeface="Calibri"/>
                <a:ea typeface="Calibri"/>
                <a:cs typeface="Calibri"/>
                <a:sym typeface="Calibri"/>
              </a:rPr>
              <a:t>No interruptions during practicing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-254836" lvl="0" marL="364525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▸"/>
            </a:pPr>
            <a:r>
              <a:rPr lang="en-GB" sz="1200">
                <a:latin typeface="Calibri"/>
                <a:ea typeface="Calibri"/>
                <a:cs typeface="Calibri"/>
                <a:sym typeface="Calibri"/>
              </a:rPr>
              <a:t>Constructive feedback afterwards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762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-"/>
            </a:pPr>
            <a:r>
              <a:rPr lang="en-GB" sz="1200">
                <a:latin typeface="Calibri"/>
                <a:ea typeface="Calibri"/>
                <a:cs typeface="Calibri"/>
                <a:sym typeface="Calibri"/>
              </a:rPr>
              <a:t>Refer to the discussion group where many aspects of a teaching session were discussed.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-7620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-"/>
            </a:pPr>
            <a:r>
              <a:rPr lang="en-GB" sz="1200">
                <a:latin typeface="Calibri"/>
                <a:ea typeface="Calibri"/>
                <a:cs typeface="Calibri"/>
                <a:sym typeface="Calibri"/>
              </a:rPr>
              <a:t>Put emphasis on the universal elements of a teaching session: environment, set, dialogue and closure.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instructor, having </a:t>
            </a:r>
            <a:r>
              <a:rPr b="1" lang="en-GB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prepared the session content</a:t>
            </a:r>
            <a:r>
              <a:rPr lang="en-GB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b="1" lang="en-GB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room layout</a:t>
            </a:r>
            <a:r>
              <a:rPr lang="en-GB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and </a:t>
            </a:r>
            <a:r>
              <a:rPr b="1" lang="en-GB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environment</a:t>
            </a:r>
            <a:r>
              <a:rPr lang="en-GB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beforehand, also ensures all </a:t>
            </a:r>
            <a:r>
              <a:rPr b="1" lang="en-GB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equipment is working</a:t>
            </a:r>
            <a:r>
              <a:rPr lang="en-GB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b="1" lang="en-GB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briefs any co-instructor</a:t>
            </a:r>
            <a:r>
              <a:rPr lang="en-GB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on their role, and remains constantly </a:t>
            </a:r>
            <a:r>
              <a:rPr b="1" lang="en-GB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aware of the time</a:t>
            </a:r>
            <a:r>
              <a:rPr lang="en-GB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instructor </a:t>
            </a:r>
            <a:r>
              <a:rPr b="1" lang="en-GB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introduces all participants</a:t>
            </a:r>
            <a:r>
              <a:rPr lang="en-GB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(self, co-instructor, and candidates), then </a:t>
            </a:r>
            <a:r>
              <a:rPr b="1" lang="en-GB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outlines the session's flow</a:t>
            </a:r>
            <a:r>
              <a:rPr lang="en-GB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and clearly </a:t>
            </a:r>
            <a:r>
              <a:rPr b="1" lang="en-GB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states the learning and assessment outcomes</a:t>
            </a:r>
            <a:r>
              <a:rPr lang="en-GB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3846fd3944f_0_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instructor first </a:t>
            </a:r>
            <a:r>
              <a:rPr b="1" lang="en-GB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explains and demonstrates</a:t>
            </a:r>
            <a:r>
              <a:rPr lang="en-GB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the skill, then </a:t>
            </a:r>
            <a:r>
              <a:rPr b="1" lang="en-GB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facilitates candidate practice</a:t>
            </a:r>
            <a:r>
              <a:rPr lang="en-GB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while acknowledging prior experience, </a:t>
            </a:r>
            <a:r>
              <a:rPr b="1" lang="en-GB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assesses whether learning outcomes are met</a:t>
            </a:r>
            <a:r>
              <a:rPr lang="en-GB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provides or organises </a:t>
            </a:r>
            <a:r>
              <a:rPr b="1" lang="en-GB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additional coaching</a:t>
            </a:r>
            <a:r>
              <a:rPr lang="en-GB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as needed, and, as necessary, </a:t>
            </a:r>
            <a:r>
              <a:rPr b="1" lang="en-GB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interacts with the co-instructor</a:t>
            </a:r>
            <a:r>
              <a:rPr lang="en-GB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to confirm assessment decisions.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g3846fd3944f_0_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762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-"/>
            </a:pPr>
            <a:r>
              <a:rPr lang="en-GB" sz="1200">
                <a:latin typeface="Calibri"/>
                <a:ea typeface="Calibri"/>
                <a:cs typeface="Calibri"/>
                <a:sym typeface="Calibri"/>
              </a:rPr>
              <a:t>Skills teaching is a special situation where new skills need to be transferred from the instructor to the candidate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1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3846fd3944f_0_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3846fd3944f_0_1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1200">
                <a:latin typeface="Calibri"/>
                <a:ea typeface="Calibri"/>
                <a:cs typeface="Calibri"/>
                <a:sym typeface="Calibri"/>
              </a:rPr>
              <a:t>- Tell the candidates that feedback has to be given in a positive way and must be constructive in order to stimulate the candidate’s skills learning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-7620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-"/>
            </a:pPr>
            <a:r>
              <a:rPr lang="en-GB" sz="1200">
                <a:latin typeface="Calibri"/>
                <a:ea typeface="Calibri"/>
                <a:cs typeface="Calibri"/>
                <a:sym typeface="Calibri"/>
              </a:rPr>
              <a:t> Give an example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-7620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-"/>
            </a:pPr>
            <a:r>
              <a:rPr lang="en-GB" sz="1200">
                <a:latin typeface="Calibri"/>
                <a:ea typeface="Calibri"/>
                <a:cs typeface="Calibri"/>
                <a:sym typeface="Calibri"/>
              </a:rPr>
              <a:t>Learning Conversation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-76200" lvl="0" marL="0" rtl="0" algn="l">
              <a:lnSpc>
                <a:spcPct val="115000"/>
              </a:lnSpc>
              <a:spcBef>
                <a:spcPts val="29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-"/>
            </a:pPr>
            <a:r>
              <a:rPr lang="en-GB" sz="1200">
                <a:latin typeface="Calibri"/>
                <a:ea typeface="Calibri"/>
                <a:cs typeface="Calibri"/>
                <a:sym typeface="Calibri"/>
              </a:rPr>
              <a:t>Who gives feedback?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-76200" lvl="2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libri"/>
              <a:buChar char="■"/>
            </a:pPr>
            <a:r>
              <a:rPr lang="en-GB" sz="1200">
                <a:latin typeface="Calibri"/>
                <a:ea typeface="Calibri"/>
                <a:cs typeface="Calibri"/>
                <a:sym typeface="Calibri"/>
              </a:rPr>
              <a:t>Candidate, then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-76200" lvl="2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libri"/>
              <a:buChar char="■"/>
            </a:pPr>
            <a:r>
              <a:rPr lang="en-GB" sz="1200">
                <a:latin typeface="Calibri"/>
                <a:ea typeface="Calibri"/>
                <a:cs typeface="Calibri"/>
                <a:sym typeface="Calibri"/>
              </a:rPr>
              <a:t>Peers, then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-76200" lvl="2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libri"/>
              <a:buChar char="■"/>
            </a:pPr>
            <a:r>
              <a:rPr lang="en-GB" sz="1200">
                <a:latin typeface="Calibri"/>
                <a:ea typeface="Calibri"/>
                <a:cs typeface="Calibri"/>
                <a:sym typeface="Calibri"/>
              </a:rPr>
              <a:t>Instructor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-76200" lvl="0" marL="0" rtl="0" algn="l">
              <a:lnSpc>
                <a:spcPct val="115000"/>
              </a:lnSpc>
              <a:spcBef>
                <a:spcPts val="3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-"/>
            </a:pPr>
            <a:r>
              <a:rPr lang="en-GB" sz="1200">
                <a:latin typeface="Calibri"/>
                <a:ea typeface="Calibri"/>
                <a:cs typeface="Calibri"/>
                <a:sym typeface="Calibri"/>
              </a:rPr>
              <a:t>Feedback should note points for improvement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1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2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Learning conversation guide</a:t>
            </a:r>
            <a:endParaRPr b="1" sz="1200" u="sng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Feedback is an essential component of the basic life support course; it enables your students to reflect on their performance and identify areas for improvement. The format we would like you to use when feeding back to your student is called the </a:t>
            </a:r>
            <a:r>
              <a:rPr i="1"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learning conversation.</a:t>
            </a: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Below is a guide of the structure: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48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b="1"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opening gambit</a:t>
            </a:r>
            <a:endParaRPr b="1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48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b="1"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Exploring issues</a:t>
            </a:r>
            <a:endParaRPr b="1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48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b="1"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Group contributions</a:t>
            </a:r>
            <a:endParaRPr b="1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48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b="1"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Sharing your thoughts</a:t>
            </a:r>
            <a:endParaRPr b="1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48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b="1"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Final comments</a:t>
            </a:r>
            <a:endParaRPr b="1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48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b="1"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Summary</a:t>
            </a:r>
            <a:endParaRPr b="1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48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b="1"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opening gambit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Instructor initiates a conversation – can break the ice by beginning with a compliment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2. Exploring issues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Often the most pressing issue is the first to be discussed – ‘I forgot to look up when I pressed shock’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Candidate often explains what they do know ‘but obviously was aware to make sure the pads go on the right way around’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And then goes on to identify what they did and didn’t know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3. Group contributions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Feedback what they thought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Instructor builds upon group comments to make a point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Ask stimulating questions to whole group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Identify points for improvement for candidate through the group comments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Ask group if they know the answer to questions the candidate doesn’t know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4. Sharing your thoughts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80000"/>
              </a:lnSpc>
              <a:spcBef>
                <a:spcPts val="31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Advocacy with enquiry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80000"/>
              </a:lnSpc>
              <a:spcBef>
                <a:spcPts val="31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‘what was going through your mind?’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80000"/>
              </a:lnSpc>
              <a:spcBef>
                <a:spcPts val="31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asks candidate to reflect on what they’d thought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80000"/>
              </a:lnSpc>
              <a:spcBef>
                <a:spcPts val="31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‘when you said you were going to check for circulation, what did you actually check for?’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80000"/>
              </a:lnSpc>
              <a:spcBef>
                <a:spcPts val="31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candidate explains what they did – instructor can correct at this point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87959" lvl="1" marL="742950" rtl="0" algn="l">
              <a:lnSpc>
                <a:spcPct val="80000"/>
              </a:lnSpc>
              <a:spcBef>
                <a:spcPts val="308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80000"/>
              </a:lnSpc>
              <a:spcBef>
                <a:spcPts val="31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5. Final comments 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80000"/>
              </a:lnSpc>
              <a:spcBef>
                <a:spcPts val="31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Check there is nothing requiring attention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80000"/>
              </a:lnSpc>
              <a:spcBef>
                <a:spcPts val="31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‘was there anything else that someone would like to ask about?’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65036" lvl="2" marL="1143000" rtl="0" algn="l">
              <a:lnSpc>
                <a:spcPct val="80000"/>
              </a:lnSpc>
              <a:spcBef>
                <a:spcPts val="308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80000"/>
              </a:lnSpc>
              <a:spcBef>
                <a:spcPts val="31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6. Summary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80000"/>
              </a:lnSpc>
              <a:spcBef>
                <a:spcPts val="31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Draw the session to a close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80000"/>
              </a:lnSpc>
              <a:spcBef>
                <a:spcPts val="31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Identify the main summary points – good points for a positive ending, and how to make yourself perform slightly better the next time</a:t>
            </a:r>
            <a:endParaRPr sz="1200">
              <a:solidFill>
                <a:srgbClr val="00447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1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1" name="Google Shape;111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2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instructor </a:t>
            </a:r>
            <a:r>
              <a:rPr b="1" lang="en-GB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gains feedback</a:t>
            </a:r>
            <a:r>
              <a:rPr lang="en-GB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from candidates, </a:t>
            </a:r>
            <a:r>
              <a:rPr b="1" lang="en-GB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summarises key learning points</a:t>
            </a:r>
            <a:r>
              <a:rPr lang="en-GB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b="1" lang="en-GB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informs candidates of </a:t>
            </a:r>
            <a:r>
              <a:rPr lang="en-GB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their successful or unsuccessful</a:t>
            </a:r>
            <a:r>
              <a:rPr b="1" lang="en-GB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outcome</a:t>
            </a:r>
            <a:r>
              <a:rPr lang="en-GB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completes all necessary</a:t>
            </a:r>
            <a:r>
              <a:rPr b="1" lang="en-GB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documentation</a:t>
            </a:r>
            <a:r>
              <a:rPr lang="en-GB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b="1" lang="en-GB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outlines next steps</a:t>
            </a:r>
            <a:r>
              <a:rPr lang="en-GB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or future sessions, </a:t>
            </a:r>
            <a:r>
              <a:rPr b="1" lang="en-GB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thanks the co-instructor and candidates</a:t>
            </a:r>
            <a:r>
              <a:rPr lang="en-GB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and </a:t>
            </a:r>
            <a:r>
              <a:rPr b="1" lang="en-GB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ensures the area is left tidy</a:t>
            </a:r>
            <a:r>
              <a:rPr lang="en-GB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2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2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14" name="Google Shape;214;p2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2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200">
              <a:solidFill>
                <a:srgbClr val="00447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2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2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25" name="Google Shape;225;p2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762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-"/>
            </a:pPr>
            <a:r>
              <a:rPr lang="en-GB" sz="1200">
                <a:latin typeface="Calibri"/>
                <a:ea typeface="Calibri"/>
                <a:cs typeface="Calibri"/>
                <a:sym typeface="Calibri"/>
              </a:rPr>
              <a:t>Ask your candidates “what is learning”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-7620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-"/>
            </a:pPr>
            <a:r>
              <a:rPr lang="en-GB" sz="1200">
                <a:latin typeface="Calibri"/>
                <a:ea typeface="Calibri"/>
                <a:cs typeface="Calibri"/>
                <a:sym typeface="Calibri"/>
              </a:rPr>
              <a:t>Elicit response in a positive way. 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-7620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-"/>
            </a:pPr>
            <a:r>
              <a:rPr lang="en-GB" sz="1200">
                <a:latin typeface="Calibri"/>
                <a:ea typeface="Calibri"/>
                <a:cs typeface="Calibri"/>
                <a:sym typeface="Calibri"/>
              </a:rPr>
              <a:t>You will probably end up with different opinions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-7620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-"/>
            </a:pPr>
            <a:r>
              <a:t/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1200">
                <a:latin typeface="Calibri"/>
                <a:ea typeface="Calibri"/>
                <a:cs typeface="Calibri"/>
                <a:sym typeface="Calibri"/>
              </a:rPr>
              <a:t> Tell the candidates we define «learning» as a relatively permanent and important changing in behaviour as a result of an experience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r>
              <a:rPr lang="en-GB" sz="1200">
                <a:latin typeface="Calibri"/>
                <a:ea typeface="Calibri"/>
                <a:cs typeface="Calibri"/>
                <a:sym typeface="Calibri"/>
              </a:rPr>
              <a:t> Emphasize on the importance of the part «learning experience»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r>
              <a:rPr lang="en-GB" sz="1200">
                <a:latin typeface="Calibri"/>
                <a:ea typeface="Calibri"/>
                <a:cs typeface="Calibri"/>
                <a:sym typeface="Calibri"/>
              </a:rPr>
              <a:t> Conclude that there are a number of positive and negative learning experiences; they touch all aspects of learning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-254836" lvl="0" marL="364525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▸"/>
            </a:pPr>
            <a:r>
              <a:rPr lang="en-GB" sz="1200">
                <a:latin typeface="Calibri"/>
                <a:ea typeface="Calibri"/>
                <a:cs typeface="Calibri"/>
                <a:sym typeface="Calibri"/>
              </a:rPr>
              <a:t>…a relatively permanent change in: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-294073" lvl="2" marL="1333633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libri"/>
              <a:buChar char="▸"/>
            </a:pPr>
            <a:r>
              <a:rPr lang="en-GB" sz="1200">
                <a:latin typeface="Calibri"/>
                <a:ea typeface="Calibri"/>
                <a:cs typeface="Calibri"/>
                <a:sym typeface="Calibri"/>
              </a:rPr>
              <a:t>Knowledge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-294073" lvl="2" marL="1333633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libri"/>
              <a:buChar char="▸"/>
            </a:pPr>
            <a:r>
              <a:rPr lang="en-GB" sz="1200">
                <a:latin typeface="Calibri"/>
                <a:ea typeface="Calibri"/>
                <a:cs typeface="Calibri"/>
                <a:sym typeface="Calibri"/>
              </a:rPr>
              <a:t>Behaviour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-254836" lvl="0" marL="364525" rtl="0" algn="l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▸"/>
            </a:pPr>
            <a:r>
              <a:rPr lang="en-GB" sz="1200">
                <a:latin typeface="Calibri"/>
                <a:ea typeface="Calibri"/>
                <a:cs typeface="Calibri"/>
                <a:sym typeface="Calibri"/>
              </a:rPr>
              <a:t>As a result of: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-294073" lvl="2" marL="1333633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libri"/>
              <a:buChar char="▸"/>
            </a:pPr>
            <a:r>
              <a:rPr lang="en-GB" sz="1200">
                <a:latin typeface="Calibri"/>
                <a:ea typeface="Calibri"/>
                <a:cs typeface="Calibri"/>
                <a:sym typeface="Calibri"/>
              </a:rPr>
              <a:t>A confrontation with other knowledge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-294073" lvl="2" marL="1333633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libri"/>
              <a:buChar char="▸"/>
            </a:pPr>
            <a:r>
              <a:rPr lang="en-GB" sz="1200">
                <a:latin typeface="Calibri"/>
                <a:ea typeface="Calibri"/>
                <a:cs typeface="Calibri"/>
                <a:sym typeface="Calibri"/>
              </a:rPr>
              <a:t>An experience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762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-"/>
            </a:pPr>
            <a:r>
              <a:rPr lang="en-GB" sz="1200">
                <a:latin typeface="Calibri"/>
                <a:ea typeface="Calibri"/>
                <a:cs typeface="Calibri"/>
                <a:sym typeface="Calibri"/>
              </a:rPr>
              <a:t> Enumerate the different ways adults learn by using the list of experiences they’ve given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-7620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-"/>
            </a:pPr>
            <a:r>
              <a:rPr lang="en-GB" sz="1200">
                <a:latin typeface="Calibri"/>
                <a:ea typeface="Calibri"/>
                <a:cs typeface="Calibri"/>
                <a:sym typeface="Calibri"/>
              </a:rPr>
              <a:t> Showing the picture, ask them: can an adult learn in every environment? What is the best way to learn?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-7620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-"/>
            </a:pPr>
            <a:r>
              <a:rPr lang="en-GB" sz="1200">
                <a:latin typeface="Calibri"/>
                <a:ea typeface="Calibri"/>
                <a:cs typeface="Calibri"/>
                <a:sym typeface="Calibri"/>
              </a:rPr>
              <a:t>Listening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-7620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-"/>
            </a:pPr>
            <a:r>
              <a:rPr lang="en-GB" sz="1200">
                <a:latin typeface="Calibri"/>
                <a:ea typeface="Calibri"/>
                <a:cs typeface="Calibri"/>
                <a:sym typeface="Calibri"/>
              </a:rPr>
              <a:t>Trying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-7620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-"/>
            </a:pPr>
            <a:r>
              <a:rPr lang="en-GB" sz="1200">
                <a:latin typeface="Calibri"/>
                <a:ea typeface="Calibri"/>
                <a:cs typeface="Calibri"/>
                <a:sym typeface="Calibri"/>
              </a:rPr>
              <a:t>Searching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-7620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-"/>
            </a:pPr>
            <a:r>
              <a:rPr lang="en-GB" sz="1200">
                <a:latin typeface="Calibri"/>
                <a:ea typeface="Calibri"/>
                <a:cs typeface="Calibri"/>
                <a:sym typeface="Calibri"/>
              </a:rPr>
              <a:t>Imitating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-7620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-"/>
            </a:pPr>
            <a:r>
              <a:rPr lang="en-GB" sz="1200">
                <a:latin typeface="Calibri"/>
                <a:ea typeface="Calibri"/>
                <a:cs typeface="Calibri"/>
                <a:sym typeface="Calibri"/>
              </a:rPr>
              <a:t>Confronting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-7620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-"/>
            </a:pPr>
            <a:r>
              <a:rPr lang="en-GB" sz="1200">
                <a:latin typeface="Calibri"/>
                <a:ea typeface="Calibri"/>
                <a:cs typeface="Calibri"/>
                <a:sym typeface="Calibri"/>
              </a:rPr>
              <a:t>Observing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-7620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-"/>
            </a:pPr>
            <a:r>
              <a:t/>
            </a:r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1200">
                <a:latin typeface="Calibri"/>
                <a:ea typeface="Calibri"/>
                <a:cs typeface="Calibri"/>
                <a:sym typeface="Calibri"/>
              </a:rPr>
              <a:t>- Let the candidates list a number of requirements. Write the key words on the whiteboard &amp; facilitate this list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-254836" lvl="0" marL="364525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▸"/>
            </a:pPr>
            <a:r>
              <a:rPr lang="en-GB" sz="1200">
                <a:latin typeface="Calibri"/>
                <a:ea typeface="Calibri"/>
                <a:cs typeface="Calibri"/>
                <a:sym typeface="Calibri"/>
              </a:rPr>
              <a:t>Motivation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-254836" lvl="0" marL="364525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▸"/>
            </a:pPr>
            <a:r>
              <a:rPr lang="en-GB" sz="1200">
                <a:latin typeface="Calibri"/>
                <a:ea typeface="Calibri"/>
                <a:cs typeface="Calibri"/>
                <a:sym typeface="Calibri"/>
              </a:rPr>
              <a:t>The subject is relevant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-254836" lvl="0" marL="364525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▸"/>
            </a:pPr>
            <a:r>
              <a:rPr lang="en-GB" sz="1200">
                <a:latin typeface="Calibri"/>
                <a:ea typeface="Calibri"/>
                <a:cs typeface="Calibri"/>
                <a:sym typeface="Calibri"/>
              </a:rPr>
              <a:t>Objectives are set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-254836" lvl="0" marL="364525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▸"/>
            </a:pPr>
            <a:r>
              <a:rPr lang="en-GB" sz="1200">
                <a:latin typeface="Calibri"/>
                <a:ea typeface="Calibri"/>
                <a:cs typeface="Calibri"/>
                <a:sym typeface="Calibri"/>
              </a:rPr>
              <a:t>The subject is within the learner's capacity to learn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-254836" lvl="0" marL="364525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▸"/>
            </a:pPr>
            <a:r>
              <a:rPr lang="en-GB" sz="1200">
                <a:latin typeface="Calibri"/>
                <a:ea typeface="Calibri"/>
                <a:cs typeface="Calibri"/>
                <a:sym typeface="Calibri"/>
              </a:rPr>
              <a:t>The subject is within the teacher’s experience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-254836" lvl="0" marL="364525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▸"/>
            </a:pPr>
            <a:r>
              <a:rPr lang="en-GB" sz="1200">
                <a:latin typeface="Calibri"/>
                <a:ea typeface="Calibri"/>
                <a:cs typeface="Calibri"/>
                <a:sym typeface="Calibri"/>
              </a:rPr>
              <a:t>Roles are identified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-254836" lvl="0" marL="364525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▸"/>
            </a:pPr>
            <a:r>
              <a:rPr lang="en-GB" sz="1200">
                <a:latin typeface="Calibri"/>
                <a:ea typeface="Calibri"/>
                <a:cs typeface="Calibri"/>
                <a:sym typeface="Calibri"/>
              </a:rPr>
              <a:t>Active participation by learners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-254836" lvl="0" marL="364525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▸"/>
            </a:pPr>
            <a:r>
              <a:rPr lang="en-GB" sz="1200">
                <a:latin typeface="Calibri"/>
                <a:ea typeface="Calibri"/>
                <a:cs typeface="Calibri"/>
                <a:sym typeface="Calibri"/>
              </a:rPr>
              <a:t>Episode is planned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-254836" lvl="0" marL="364525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▸"/>
            </a:pPr>
            <a:r>
              <a:rPr lang="en-GB" sz="1200">
                <a:latin typeface="Calibri"/>
                <a:ea typeface="Calibri"/>
                <a:cs typeface="Calibri"/>
                <a:sym typeface="Calibri"/>
              </a:rPr>
              <a:t>Feedback - good quality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-254836" lvl="0" marL="364525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▸"/>
            </a:pPr>
            <a:r>
              <a:rPr lang="en-GB" sz="1200">
                <a:latin typeface="Calibri"/>
                <a:ea typeface="Calibri"/>
                <a:cs typeface="Calibri"/>
                <a:sym typeface="Calibri"/>
              </a:rPr>
              <a:t>Opportunities for reflection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762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-"/>
            </a:pPr>
            <a:r>
              <a:rPr lang="en-GB" sz="1200">
                <a:latin typeface="Calibri"/>
                <a:ea typeface="Calibri"/>
                <a:cs typeface="Calibri"/>
                <a:sym typeface="Calibri"/>
              </a:rPr>
              <a:t>Ask your candidates “what is teaching?”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-7620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-"/>
            </a:pPr>
            <a:r>
              <a:rPr lang="en-GB" sz="1200">
                <a:latin typeface="Calibri"/>
                <a:ea typeface="Calibri"/>
                <a:cs typeface="Calibri"/>
                <a:sym typeface="Calibri"/>
              </a:rPr>
              <a:t>Elicit response in a positive way. 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-7620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-"/>
            </a:pPr>
            <a:r>
              <a:rPr lang="en-GB" sz="1200">
                <a:latin typeface="Calibri"/>
                <a:ea typeface="Calibri"/>
                <a:cs typeface="Calibri"/>
                <a:sym typeface="Calibri"/>
              </a:rPr>
              <a:t>You will probably end up with different opinions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-7620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-"/>
            </a:pPr>
            <a:r>
              <a:t/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1200">
                <a:latin typeface="Calibri"/>
                <a:ea typeface="Calibri"/>
                <a:cs typeface="Calibri"/>
                <a:sym typeface="Calibri"/>
              </a:rPr>
              <a:t> Tell the candidates we define teaching as the way in which we allow people most effectively to learn. («learning» is a relatively permanent and important changing in behaviour as a result of an experience).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r>
              <a:rPr lang="en-GB" sz="1200">
                <a:latin typeface="Calibri"/>
                <a:ea typeface="Calibri"/>
                <a:cs typeface="Calibri"/>
                <a:sym typeface="Calibri"/>
              </a:rPr>
              <a:t> Emphasize on the importance of the part «learning experience»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r>
              <a:rPr lang="en-GB" sz="1200">
                <a:latin typeface="Calibri"/>
                <a:ea typeface="Calibri"/>
                <a:cs typeface="Calibri"/>
                <a:sym typeface="Calibri"/>
              </a:rPr>
              <a:t> Conclude that there are a number of positive and negative learning experiences; they touch all aspects of learning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-254836" lvl="0" marL="364525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▸"/>
            </a:pPr>
            <a:r>
              <a:rPr lang="en-GB" sz="1200">
                <a:latin typeface="Calibri"/>
                <a:ea typeface="Calibri"/>
                <a:cs typeface="Calibri"/>
                <a:sym typeface="Calibri"/>
              </a:rPr>
              <a:t>…a relatively permanent change in: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-294073" lvl="2" marL="1333633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libri"/>
              <a:buChar char="▸"/>
            </a:pPr>
            <a:r>
              <a:rPr lang="en-GB" sz="1200">
                <a:latin typeface="Calibri"/>
                <a:ea typeface="Calibri"/>
                <a:cs typeface="Calibri"/>
                <a:sym typeface="Calibri"/>
              </a:rPr>
              <a:t>Knowledge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-294073" lvl="2" marL="1333633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libri"/>
              <a:buChar char="▸"/>
            </a:pPr>
            <a:r>
              <a:rPr lang="en-GB" sz="1200">
                <a:latin typeface="Calibri"/>
                <a:ea typeface="Calibri"/>
                <a:cs typeface="Calibri"/>
                <a:sym typeface="Calibri"/>
              </a:rPr>
              <a:t>Behaviour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-254836" lvl="0" marL="364525" rtl="0" algn="l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▸"/>
            </a:pPr>
            <a:r>
              <a:rPr lang="en-GB" sz="1200">
                <a:latin typeface="Calibri"/>
                <a:ea typeface="Calibri"/>
                <a:cs typeface="Calibri"/>
                <a:sym typeface="Calibri"/>
              </a:rPr>
              <a:t>As a result of: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-294073" lvl="2" marL="1333633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libri"/>
              <a:buChar char="▸"/>
            </a:pPr>
            <a:r>
              <a:rPr lang="en-GB" sz="1200">
                <a:latin typeface="Calibri"/>
                <a:ea typeface="Calibri"/>
                <a:cs typeface="Calibri"/>
                <a:sym typeface="Calibri"/>
              </a:rPr>
              <a:t>A confrontation with other knowledge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-294073" lvl="2" marL="1333633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libri"/>
              <a:buChar char="▸"/>
            </a:pPr>
            <a:r>
              <a:rPr lang="en-GB" sz="1200">
                <a:latin typeface="Calibri"/>
                <a:ea typeface="Calibri"/>
                <a:cs typeface="Calibri"/>
                <a:sym typeface="Calibri"/>
              </a:rPr>
              <a:t>An experience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1200">
                <a:latin typeface="Calibri"/>
                <a:ea typeface="Calibri"/>
                <a:cs typeface="Calibri"/>
                <a:sym typeface="Calibri"/>
              </a:rPr>
              <a:t>- During BLS and AED provider courses, we use a number of specific techniques.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-7620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-"/>
            </a:pPr>
            <a:r>
              <a:rPr lang="en-GB" sz="1200">
                <a:latin typeface="Calibri"/>
                <a:ea typeface="Calibri"/>
                <a:cs typeface="Calibri"/>
                <a:sym typeface="Calibri"/>
              </a:rPr>
              <a:t> List the techniques and explain that the instructor course is build around these techniques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-254836" lvl="0" marL="364525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▸"/>
            </a:pPr>
            <a:r>
              <a:rPr lang="en-GB" sz="1200">
                <a:latin typeface="Calibri"/>
                <a:ea typeface="Calibri"/>
                <a:cs typeface="Calibri"/>
                <a:sym typeface="Calibri"/>
              </a:rPr>
              <a:t>Uses a number of techniques: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-294073" lvl="2" marL="1333633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libri"/>
              <a:buChar char="▸"/>
            </a:pPr>
            <a:r>
              <a:rPr lang="en-GB" sz="1200">
                <a:latin typeface="Calibri"/>
                <a:ea typeface="Calibri"/>
                <a:cs typeface="Calibri"/>
                <a:sym typeface="Calibri"/>
              </a:rPr>
              <a:t>Lectures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-294073" lvl="2" marL="1333633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libri"/>
              <a:buChar char="▸"/>
            </a:pPr>
            <a:r>
              <a:rPr lang="en-GB" sz="1200">
                <a:latin typeface="Calibri"/>
                <a:ea typeface="Calibri"/>
                <a:cs typeface="Calibri"/>
                <a:sym typeface="Calibri"/>
              </a:rPr>
              <a:t>Skill stations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-294073" lvl="2" marL="1333633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libri"/>
              <a:buChar char="▸"/>
            </a:pPr>
            <a:r>
              <a:rPr lang="en-GB" sz="1200">
                <a:latin typeface="Calibri"/>
                <a:ea typeface="Calibri"/>
                <a:cs typeface="Calibri"/>
                <a:sym typeface="Calibri"/>
              </a:rPr>
              <a:t>Workshops/discussion groups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-294073" lvl="2" marL="1333633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libri"/>
              <a:buChar char="▸"/>
            </a:pPr>
            <a:r>
              <a:rPr lang="en-GB" sz="1200">
                <a:latin typeface="Calibri"/>
                <a:ea typeface="Calibri"/>
                <a:cs typeface="Calibri"/>
                <a:sym typeface="Calibri"/>
              </a:rPr>
              <a:t>Scenarios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1200">
                <a:latin typeface="Calibri"/>
                <a:ea typeface="Calibri"/>
                <a:cs typeface="Calibri"/>
                <a:sym typeface="Calibri"/>
              </a:rPr>
              <a:t>- During BLS and AED provider courses, we use a number of specific techniques.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-7620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-"/>
            </a:pPr>
            <a:r>
              <a:rPr lang="en-GB" sz="1200">
                <a:latin typeface="Calibri"/>
                <a:ea typeface="Calibri"/>
                <a:cs typeface="Calibri"/>
                <a:sym typeface="Calibri"/>
              </a:rPr>
              <a:t> List the techniques and explain that the instructor course is build around these techniques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-254836" lvl="0" marL="364525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▸"/>
            </a:pPr>
            <a:r>
              <a:rPr lang="en-GB" sz="1200">
                <a:latin typeface="Calibri"/>
                <a:ea typeface="Calibri"/>
                <a:cs typeface="Calibri"/>
                <a:sym typeface="Calibri"/>
              </a:rPr>
              <a:t>Awaken old knowledge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-254836" lvl="0" marL="364525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▸"/>
            </a:pPr>
            <a:r>
              <a:rPr lang="en-GB" sz="1200">
                <a:latin typeface="Calibri"/>
                <a:ea typeface="Calibri"/>
                <a:cs typeface="Calibri"/>
                <a:sym typeface="Calibri"/>
              </a:rPr>
              <a:t>Provide information about new knowledge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7620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Noto Sans Symbols"/>
              <a:buChar char="-"/>
            </a:pPr>
            <a:r>
              <a:rPr b="1" lang="en-GB" sz="1200">
                <a:latin typeface="Calibri"/>
                <a:ea typeface="Calibri"/>
                <a:cs typeface="Calibri"/>
                <a:sym typeface="Calibri"/>
              </a:rPr>
              <a:t>Show them in real time     →     </a:t>
            </a:r>
            <a:r>
              <a:rPr lang="en-GB" sz="1200">
                <a:latin typeface="Calibri"/>
                <a:ea typeface="Calibri"/>
                <a:cs typeface="Calibri"/>
                <a:sym typeface="Calibri"/>
              </a:rPr>
              <a:t>Awareness/priming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-76200" lvl="0" marL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Noto Sans Symbols"/>
              <a:buChar char="-"/>
            </a:pPr>
            <a:r>
              <a:rPr b="1" lang="en-GB" sz="1200">
                <a:latin typeface="Calibri"/>
                <a:ea typeface="Calibri"/>
                <a:cs typeface="Calibri"/>
                <a:sym typeface="Calibri"/>
              </a:rPr>
              <a:t>Show them again but slower and explain     →     </a:t>
            </a:r>
            <a:r>
              <a:rPr lang="en-GB" sz="1200">
                <a:latin typeface="Calibri"/>
                <a:ea typeface="Calibri"/>
                <a:cs typeface="Calibri"/>
                <a:sym typeface="Calibri"/>
              </a:rPr>
              <a:t>Connecting new information to old knowledge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-76200" lvl="0" marL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Noto Sans Symbols"/>
              <a:buChar char="-"/>
            </a:pPr>
            <a:r>
              <a:rPr b="1" lang="en-GB" sz="1200">
                <a:latin typeface="Calibri"/>
                <a:ea typeface="Calibri"/>
                <a:cs typeface="Calibri"/>
                <a:sym typeface="Calibri"/>
              </a:rPr>
              <a:t>Let them tell you how (and why) to show      →     </a:t>
            </a:r>
            <a:r>
              <a:rPr lang="en-GB" sz="1200">
                <a:latin typeface="Calibri"/>
                <a:ea typeface="Calibri"/>
                <a:cs typeface="Calibri"/>
                <a:sym typeface="Calibri"/>
              </a:rPr>
              <a:t>Transferring the newly constructed knowledge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-76200" lvl="0" marL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Noto Sans Symbols"/>
              <a:buChar char="-"/>
            </a:pPr>
            <a:r>
              <a:rPr b="1" lang="en-GB" sz="1200">
                <a:latin typeface="Calibri"/>
                <a:ea typeface="Calibri"/>
                <a:cs typeface="Calibri"/>
                <a:sym typeface="Calibri"/>
              </a:rPr>
              <a:t>Let them do it themselves     →     </a:t>
            </a:r>
            <a:r>
              <a:rPr lang="en-GB" sz="1200">
                <a:latin typeface="Calibri"/>
                <a:ea typeface="Calibri"/>
                <a:cs typeface="Calibri"/>
                <a:sym typeface="Calibri"/>
              </a:rPr>
              <a:t>Validating the newly constructed knowledge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5.jpg"/><Relationship Id="rId4" Type="http://schemas.openxmlformats.org/officeDocument/2006/relationships/image" Target="../media/image9.png"/><Relationship Id="rId5" Type="http://schemas.openxmlformats.org/officeDocument/2006/relationships/image" Target="../media/image1.png"/><Relationship Id="rId6" Type="http://schemas.openxmlformats.org/officeDocument/2006/relationships/image" Target="../media/image12.jpg"/><Relationship Id="rId7" Type="http://schemas.openxmlformats.org/officeDocument/2006/relationships/image" Target="../media/image2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Relationship Id="rId3" Type="http://schemas.openxmlformats.org/officeDocument/2006/relationships/image" Target="../media/image9.png"/><Relationship Id="rId4" Type="http://schemas.openxmlformats.org/officeDocument/2006/relationships/image" Target="../media/image1.png"/><Relationship Id="rId5" Type="http://schemas.openxmlformats.org/officeDocument/2006/relationships/image" Target="../media/image12.jpg"/><Relationship Id="rId6" Type="http://schemas.openxmlformats.org/officeDocument/2006/relationships/image" Target="../media/image3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Subtitle" showMasterSp="0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RMD_logoPNG.png" id="16" name="Google Shape;16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45225" y="239975"/>
            <a:ext cx="3194225" cy="314975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7" name="Google Shape;17;p2"/>
          <p:cNvCxnSpPr/>
          <p:nvPr/>
        </p:nvCxnSpPr>
        <p:spPr>
          <a:xfrm flipH="1" rot="10800000">
            <a:off x="541883" y="6140857"/>
            <a:ext cx="16256400" cy="300"/>
          </a:xfrm>
          <a:prstGeom prst="straightConnector1">
            <a:avLst/>
          </a:prstGeom>
          <a:noFill/>
          <a:ln cap="flat" cmpd="sng" w="38100">
            <a:solidFill>
              <a:srgbClr val="A6AAA9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8" name="Google Shape;18;p2"/>
          <p:cNvSpPr txBox="1"/>
          <p:nvPr>
            <p:ph type="title"/>
          </p:nvPr>
        </p:nvSpPr>
        <p:spPr>
          <a:xfrm>
            <a:off x="541883" y="6426200"/>
            <a:ext cx="16256400" cy="270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7002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9pPr>
          </a:lstStyle>
          <a:p/>
        </p:txBody>
      </p:sp>
      <p:sp>
        <p:nvSpPr>
          <p:cNvPr id="19" name="Google Shape;19;p2"/>
          <p:cNvSpPr txBox="1"/>
          <p:nvPr>
            <p:ph idx="1" type="body"/>
          </p:nvPr>
        </p:nvSpPr>
        <p:spPr>
          <a:xfrm>
            <a:off x="541883" y="4267200"/>
            <a:ext cx="16256400" cy="1803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400"/>
              <a:buNone/>
              <a:defRPr sz="5400" cap="none">
                <a:solidFill>
                  <a:srgbClr val="A6AAA9"/>
                </a:solidFill>
              </a:defRPr>
            </a:lvl1pPr>
            <a:lvl2pPr indent="-228600" lvl="1" marL="9144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400"/>
              <a:buNone/>
              <a:defRPr sz="4400" cap="none">
                <a:solidFill>
                  <a:srgbClr val="A6AAA9"/>
                </a:solidFill>
              </a:defRPr>
            </a:lvl2pPr>
            <a:lvl3pPr indent="-228600" lvl="2" marL="13716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400"/>
              <a:buNone/>
              <a:defRPr sz="4000" cap="none">
                <a:solidFill>
                  <a:srgbClr val="A6AAA9"/>
                </a:solidFill>
              </a:defRPr>
            </a:lvl3pPr>
            <a:lvl4pPr indent="-228600" lvl="3" marL="18288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400"/>
              <a:buNone/>
              <a:defRPr sz="3600" cap="none">
                <a:solidFill>
                  <a:srgbClr val="A6AAA9"/>
                </a:solidFill>
              </a:defRPr>
            </a:lvl4pPr>
            <a:lvl5pPr indent="-228600" lvl="4" marL="22860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400"/>
              <a:buNone/>
              <a:defRPr sz="3200" cap="none">
                <a:solidFill>
                  <a:srgbClr val="A6AAA9"/>
                </a:solidFill>
              </a:defRPr>
            </a:lvl5pPr>
            <a:lvl6pPr indent="-317500" lvl="5" marL="27432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6pPr>
            <a:lvl7pPr indent="-317500" lvl="6" marL="32004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7pPr>
            <a:lvl8pPr indent="-317500" lvl="7" marL="36576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8pPr>
            <a:lvl9pPr indent="-317500" lvl="8" marL="41148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9pPr>
          </a:lstStyle>
          <a:p/>
        </p:txBody>
      </p:sp>
      <p:pic>
        <p:nvPicPr>
          <p:cNvPr descr="Master_BLSAED-P_Text2.jpg" id="20" name="Google Shape;20;p2"/>
          <p:cNvPicPr preferRelativeResize="0"/>
          <p:nvPr/>
        </p:nvPicPr>
        <p:blipFill rotWithShape="1">
          <a:blip r:embed="rId3">
            <a:alphaModFix/>
          </a:blip>
          <a:srcRect b="90282" l="4597" r="78757" t="1941"/>
          <a:stretch/>
        </p:blipFill>
        <p:spPr>
          <a:xfrm>
            <a:off x="5789388" y="382247"/>
            <a:ext cx="2274600" cy="7971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" name="Google Shape;21;p2"/>
          <p:cNvGrpSpPr/>
          <p:nvPr/>
        </p:nvGrpSpPr>
        <p:grpSpPr>
          <a:xfrm>
            <a:off x="13233734" y="316168"/>
            <a:ext cx="2917129" cy="850579"/>
            <a:chOff x="0" y="0"/>
            <a:chExt cx="2917129" cy="850579"/>
          </a:xfrm>
        </p:grpSpPr>
        <p:pic>
          <p:nvPicPr>
            <p:cNvPr id="22" name="Google Shape;22;p2"/>
            <p:cNvPicPr preferRelativeResize="0"/>
            <p:nvPr/>
          </p:nvPicPr>
          <p:blipFill rotWithShape="1">
            <a:blip r:embed="rId4">
              <a:alphaModFix/>
            </a:blip>
            <a:srcRect b="0" l="30404" r="0" t="0"/>
            <a:stretch/>
          </p:blipFill>
          <p:spPr>
            <a:xfrm>
              <a:off x="732829" y="66079"/>
              <a:ext cx="2184300" cy="784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" name="Google Shape;23;p2"/>
            <p:cNvPicPr preferRelativeResize="0"/>
            <p:nvPr/>
          </p:nvPicPr>
          <p:blipFill rotWithShape="1">
            <a:blip r:embed="rId5">
              <a:alphaModFix/>
            </a:blip>
            <a:srcRect b="0" l="0" r="77658" t="0"/>
            <a:stretch/>
          </p:blipFill>
          <p:spPr>
            <a:xfrm>
              <a:off x="0" y="0"/>
              <a:ext cx="749700" cy="8388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descr="FICM Logo (No Crests) (4).jpg" id="24" name="Google Shape;24;p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856900" y="386280"/>
            <a:ext cx="3605000" cy="710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25;p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18700" y="152400"/>
            <a:ext cx="4033074" cy="4033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ullets" showMasterSp="0">
  <p:cSld name="Bullets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4" name="Google Shape;74;p11"/>
          <p:cNvCxnSpPr/>
          <p:nvPr/>
        </p:nvCxnSpPr>
        <p:spPr>
          <a:xfrm flipH="1" rot="10800000">
            <a:off x="541883" y="993132"/>
            <a:ext cx="16256400" cy="300"/>
          </a:xfrm>
          <a:prstGeom prst="straightConnector1">
            <a:avLst/>
          </a:prstGeom>
          <a:noFill/>
          <a:ln cap="flat" cmpd="sng" w="25400">
            <a:solidFill>
              <a:srgbClr val="A6AAA9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75" name="Google Shape;75;p11"/>
          <p:cNvSpPr txBox="1"/>
          <p:nvPr>
            <p:ph idx="1" type="body"/>
          </p:nvPr>
        </p:nvSpPr>
        <p:spPr>
          <a:xfrm>
            <a:off x="541883" y="516342"/>
            <a:ext cx="14901900" cy="398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cap="none"/>
            </a:lvl1pPr>
            <a:lvl2pPr indent="-317500" lvl="1" marL="9144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2pPr>
            <a:lvl3pPr indent="-317500" lvl="2" marL="13716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3pPr>
            <a:lvl4pPr indent="-317500" lvl="3" marL="18288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4pPr>
            <a:lvl5pPr indent="-317500" lvl="4" marL="22860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5pPr>
            <a:lvl6pPr indent="-317500" lvl="5" marL="27432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6pPr>
            <a:lvl7pPr indent="-317500" lvl="6" marL="32004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7pPr>
            <a:lvl8pPr indent="-317500" lvl="7" marL="36576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8pPr>
            <a:lvl9pPr indent="-317500" lvl="8" marL="41148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9pPr>
          </a:lstStyle>
          <a:p/>
        </p:txBody>
      </p:sp>
      <p:sp>
        <p:nvSpPr>
          <p:cNvPr id="76" name="Google Shape;76;p11"/>
          <p:cNvSpPr txBox="1"/>
          <p:nvPr>
            <p:ph idx="2" type="body"/>
          </p:nvPr>
        </p:nvSpPr>
        <p:spPr>
          <a:xfrm>
            <a:off x="541883" y="2743200"/>
            <a:ext cx="16256400" cy="610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▸"/>
              <a:defRPr b="0" i="0" sz="3400" u="none" cap="none" strike="noStrike">
                <a:solidFill>
                  <a:srgbClr val="838787"/>
                </a:solidFill>
              </a:defRPr>
            </a:lvl1pPr>
            <a:lvl2pPr indent="-317500" lvl="1" marL="9144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▸"/>
              <a:defRPr b="0" i="0" sz="3400" u="none" cap="none" strike="noStrike">
                <a:solidFill>
                  <a:srgbClr val="838787"/>
                </a:solidFill>
              </a:defRPr>
            </a:lvl2pPr>
            <a:lvl3pPr indent="-317500" lvl="2" marL="13716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▸"/>
              <a:defRPr b="0" i="0" sz="3400" u="none" cap="none" strike="noStrike">
                <a:solidFill>
                  <a:srgbClr val="838787"/>
                </a:solidFill>
              </a:defRPr>
            </a:lvl3pPr>
            <a:lvl4pPr indent="-317500" lvl="3" marL="18288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▸"/>
              <a:defRPr b="0" i="0" sz="3400" u="none" cap="none" strike="noStrike">
                <a:solidFill>
                  <a:srgbClr val="838787"/>
                </a:solidFill>
              </a:defRPr>
            </a:lvl4pPr>
            <a:lvl5pPr indent="-317500" lvl="4" marL="22860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▸"/>
              <a:defRPr b="0" i="0" sz="3400" u="none" cap="none" strike="noStrike">
                <a:solidFill>
                  <a:srgbClr val="838787"/>
                </a:solidFill>
              </a:defRPr>
            </a:lvl5pPr>
            <a:lvl6pPr indent="-317500" lvl="5" marL="27432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6pPr>
            <a:lvl7pPr indent="-317500" lvl="6" marL="32004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7pPr>
            <a:lvl8pPr indent="-317500" lvl="7" marL="36576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8pPr>
            <a:lvl9pPr indent="-317500" lvl="8" marL="41148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9pPr>
          </a:lstStyle>
          <a:p/>
        </p:txBody>
      </p:sp>
      <p:sp>
        <p:nvSpPr>
          <p:cNvPr id="77" name="Google Shape;77;p11"/>
          <p:cNvSpPr txBox="1"/>
          <p:nvPr>
            <p:ph idx="12" type="sldNum"/>
          </p:nvPr>
        </p:nvSpPr>
        <p:spPr>
          <a:xfrm>
            <a:off x="16312577" y="431800"/>
            <a:ext cx="479400" cy="3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oto - 3 Up" showMasterSp="0">
  <p:cSld name="Photo - 3 Up">
    <p:bg>
      <p:bgPr>
        <a:solidFill>
          <a:srgbClr val="222222"/>
        </a:solidFill>
      </p:bgPr>
    </p:bg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/>
          <p:nvPr>
            <p:ph idx="2" type="pic"/>
          </p:nvPr>
        </p:nvSpPr>
        <p:spPr>
          <a:xfrm>
            <a:off x="8671143" y="0"/>
            <a:ext cx="8670000" cy="4864200"/>
          </a:xfrm>
          <a:prstGeom prst="rect">
            <a:avLst/>
          </a:prstGeom>
          <a:noFill/>
          <a:ln>
            <a:noFill/>
          </a:ln>
        </p:spPr>
      </p:sp>
      <p:sp>
        <p:nvSpPr>
          <p:cNvPr id="80" name="Google Shape;80;p12"/>
          <p:cNvSpPr/>
          <p:nvPr>
            <p:ph idx="3" type="pic"/>
          </p:nvPr>
        </p:nvSpPr>
        <p:spPr>
          <a:xfrm>
            <a:off x="8670131" y="4902200"/>
            <a:ext cx="8670000" cy="4864200"/>
          </a:xfrm>
          <a:prstGeom prst="rect">
            <a:avLst/>
          </a:prstGeom>
          <a:noFill/>
          <a:ln>
            <a:noFill/>
          </a:ln>
        </p:spPr>
      </p:sp>
      <p:sp>
        <p:nvSpPr>
          <p:cNvPr id="81" name="Google Shape;81;p12"/>
          <p:cNvSpPr/>
          <p:nvPr>
            <p:ph idx="4" type="pic"/>
          </p:nvPr>
        </p:nvSpPr>
        <p:spPr>
          <a:xfrm>
            <a:off x="0" y="0"/>
            <a:ext cx="8625000" cy="9753600"/>
          </a:xfrm>
          <a:prstGeom prst="rect">
            <a:avLst/>
          </a:prstGeom>
          <a:noFill/>
          <a:ln>
            <a:noFill/>
          </a:ln>
        </p:spPr>
      </p:sp>
      <p:sp>
        <p:nvSpPr>
          <p:cNvPr id="82" name="Google Shape;82;p12"/>
          <p:cNvSpPr txBox="1"/>
          <p:nvPr>
            <p:ph idx="12" type="sldNum"/>
          </p:nvPr>
        </p:nvSpPr>
        <p:spPr>
          <a:xfrm>
            <a:off x="16312577" y="431800"/>
            <a:ext cx="479400" cy="3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 showMasterSp="0">
  <p:cSld name="Quote">
    <p:bg>
      <p:bgPr>
        <a:solidFill>
          <a:srgbClr val="222222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4" name="Google Shape;84;p13"/>
          <p:cNvCxnSpPr/>
          <p:nvPr/>
        </p:nvCxnSpPr>
        <p:spPr>
          <a:xfrm flipH="1" rot="10800000">
            <a:off x="541883" y="993132"/>
            <a:ext cx="16256400" cy="300"/>
          </a:xfrm>
          <a:prstGeom prst="straightConnector1">
            <a:avLst/>
          </a:prstGeom>
          <a:noFill/>
          <a:ln cap="flat" cmpd="sng" w="25400">
            <a:solidFill>
              <a:srgbClr val="A6AAA9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85" name="Google Shape;85;p13"/>
          <p:cNvSpPr/>
          <p:nvPr/>
        </p:nvSpPr>
        <p:spPr>
          <a:xfrm>
            <a:off x="626553" y="2362209"/>
            <a:ext cx="16087200" cy="5229300"/>
          </a:xfrm>
          <a:custGeom>
            <a:rect b="b" l="l" r="r" t="t"/>
            <a:pathLst>
              <a:path extrusionOk="0" h="120000" w="120000">
                <a:moveTo>
                  <a:pt x="1244" y="0"/>
                </a:moveTo>
                <a:cubicBezTo>
                  <a:pt x="555" y="0"/>
                  <a:pt x="0" y="1288"/>
                  <a:pt x="0" y="2866"/>
                </a:cubicBezTo>
                <a:lnTo>
                  <a:pt x="0" y="104383"/>
                </a:lnTo>
                <a:cubicBezTo>
                  <a:pt x="0" y="105961"/>
                  <a:pt x="555" y="107250"/>
                  <a:pt x="1244" y="107250"/>
                </a:cubicBezTo>
                <a:lnTo>
                  <a:pt x="95711" y="107250"/>
                </a:lnTo>
                <a:lnTo>
                  <a:pt x="99166" y="120000"/>
                </a:lnTo>
                <a:lnTo>
                  <a:pt x="102616" y="107250"/>
                </a:lnTo>
                <a:lnTo>
                  <a:pt x="118755" y="107250"/>
                </a:lnTo>
                <a:cubicBezTo>
                  <a:pt x="119444" y="107250"/>
                  <a:pt x="120000" y="105961"/>
                  <a:pt x="120000" y="104383"/>
                </a:cubicBezTo>
                <a:lnTo>
                  <a:pt x="120000" y="2866"/>
                </a:lnTo>
                <a:cubicBezTo>
                  <a:pt x="120000" y="1288"/>
                  <a:pt x="119444" y="0"/>
                  <a:pt x="118755" y="0"/>
                </a:cubicBezTo>
                <a:lnTo>
                  <a:pt x="1244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1"/>
              <a:buFont typeface="Arial"/>
              <a:buNone/>
            </a:pPr>
            <a:r>
              <a:t/>
            </a:r>
            <a:endParaRPr b="0" i="0" sz="2801" u="none" cap="none" strike="noStrike">
              <a:solidFill>
                <a:srgbClr val="83878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13"/>
          <p:cNvSpPr txBox="1"/>
          <p:nvPr>
            <p:ph idx="1" type="body"/>
          </p:nvPr>
        </p:nvSpPr>
        <p:spPr>
          <a:xfrm>
            <a:off x="1185370" y="2908300"/>
            <a:ext cx="14969400" cy="12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sz="9401" cap="none">
                <a:solidFill>
                  <a:srgbClr val="FFFFFF"/>
                </a:solidFill>
              </a:defRPr>
            </a:lvl1pPr>
            <a:lvl2pPr indent="-317500" lvl="1" marL="9144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2pPr>
            <a:lvl3pPr indent="-317500" lvl="2" marL="13716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3pPr>
            <a:lvl4pPr indent="-317500" lvl="3" marL="18288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4pPr>
            <a:lvl5pPr indent="-317500" lvl="4" marL="22860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5pPr>
            <a:lvl6pPr indent="-317500" lvl="5" marL="27432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6pPr>
            <a:lvl7pPr indent="-317500" lvl="6" marL="32004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7pPr>
            <a:lvl8pPr indent="-317500" lvl="7" marL="36576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8pPr>
            <a:lvl9pPr indent="-317500" lvl="8" marL="41148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9pPr>
          </a:lstStyle>
          <a:p/>
        </p:txBody>
      </p:sp>
      <p:sp>
        <p:nvSpPr>
          <p:cNvPr id="87" name="Google Shape;87;p13"/>
          <p:cNvSpPr txBox="1"/>
          <p:nvPr>
            <p:ph idx="2" type="body"/>
          </p:nvPr>
        </p:nvSpPr>
        <p:spPr>
          <a:xfrm>
            <a:off x="541883" y="7789335"/>
            <a:ext cx="16256400" cy="8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1pPr>
            <a:lvl2pPr indent="-317500" lvl="1" marL="9144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2pPr>
            <a:lvl3pPr indent="-317500" lvl="2" marL="13716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3pPr>
            <a:lvl4pPr indent="-317500" lvl="3" marL="18288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4pPr>
            <a:lvl5pPr indent="-317500" lvl="4" marL="22860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5pPr>
            <a:lvl6pPr indent="-317500" lvl="5" marL="27432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6pPr>
            <a:lvl7pPr indent="-317500" lvl="6" marL="32004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7pPr>
            <a:lvl8pPr indent="-317500" lvl="7" marL="36576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8pPr>
            <a:lvl9pPr indent="-317500" lvl="8" marL="41148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9pPr>
          </a:lstStyle>
          <a:p/>
        </p:txBody>
      </p:sp>
      <p:sp>
        <p:nvSpPr>
          <p:cNvPr id="88" name="Google Shape;88;p13"/>
          <p:cNvSpPr txBox="1"/>
          <p:nvPr>
            <p:ph idx="3" type="body"/>
          </p:nvPr>
        </p:nvSpPr>
        <p:spPr>
          <a:xfrm>
            <a:off x="541883" y="516342"/>
            <a:ext cx="14901900" cy="398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cap="none"/>
            </a:lvl1pPr>
            <a:lvl2pPr indent="-317500" lvl="1" marL="9144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2pPr>
            <a:lvl3pPr indent="-317500" lvl="2" marL="13716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3pPr>
            <a:lvl4pPr indent="-317500" lvl="3" marL="18288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4pPr>
            <a:lvl5pPr indent="-317500" lvl="4" marL="22860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5pPr>
            <a:lvl6pPr indent="-317500" lvl="5" marL="27432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6pPr>
            <a:lvl7pPr indent="-317500" lvl="6" marL="32004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7pPr>
            <a:lvl8pPr indent="-317500" lvl="7" marL="36576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8pPr>
            <a:lvl9pPr indent="-317500" lvl="8" marL="41148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9pPr>
          </a:lstStyle>
          <a:p/>
        </p:txBody>
      </p:sp>
      <p:sp>
        <p:nvSpPr>
          <p:cNvPr id="89" name="Google Shape;89;p13"/>
          <p:cNvSpPr txBox="1"/>
          <p:nvPr>
            <p:ph idx="12" type="sldNum"/>
          </p:nvPr>
        </p:nvSpPr>
        <p:spPr>
          <a:xfrm>
            <a:off x="16312577" y="431800"/>
            <a:ext cx="479400" cy="3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Alt" showMasterSp="0">
  <p:cSld name="Quote Alt">
    <p:bg>
      <p:bgPr>
        <a:solidFill>
          <a:schemeClr val="accent1"/>
        </a:solid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/>
          <p:cNvSpPr txBox="1"/>
          <p:nvPr>
            <p:ph idx="1" type="body"/>
          </p:nvPr>
        </p:nvSpPr>
        <p:spPr>
          <a:xfrm>
            <a:off x="7857308" y="2641605"/>
            <a:ext cx="8941200" cy="241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sz="9401" cap="none">
                <a:solidFill>
                  <a:srgbClr val="FFFFFF"/>
                </a:solidFill>
              </a:defRPr>
            </a:lvl1pPr>
            <a:lvl2pPr indent="-317500" lvl="1" marL="9144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2pPr>
            <a:lvl3pPr indent="-317500" lvl="2" marL="13716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3pPr>
            <a:lvl4pPr indent="-317500" lvl="3" marL="18288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4pPr>
            <a:lvl5pPr indent="-317500" lvl="4" marL="22860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5pPr>
            <a:lvl6pPr indent="-317500" lvl="5" marL="27432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6pPr>
            <a:lvl7pPr indent="-317500" lvl="6" marL="32004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7pPr>
            <a:lvl8pPr indent="-317500" lvl="7" marL="36576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8pPr>
            <a:lvl9pPr indent="-317500" lvl="8" marL="41148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9pPr>
          </a:lstStyle>
          <a:p/>
        </p:txBody>
      </p:sp>
      <p:sp>
        <p:nvSpPr>
          <p:cNvPr id="92" name="Google Shape;92;p14"/>
          <p:cNvSpPr/>
          <p:nvPr>
            <p:ph idx="2" type="pic"/>
          </p:nvPr>
        </p:nvSpPr>
        <p:spPr>
          <a:xfrm>
            <a:off x="0" y="0"/>
            <a:ext cx="7315500" cy="9753600"/>
          </a:xfrm>
          <a:prstGeom prst="rect">
            <a:avLst/>
          </a:prstGeom>
          <a:noFill/>
          <a:ln>
            <a:noFill/>
          </a:ln>
        </p:spPr>
      </p:sp>
      <p:sp>
        <p:nvSpPr>
          <p:cNvPr id="93" name="Google Shape;93;p14"/>
          <p:cNvSpPr txBox="1"/>
          <p:nvPr>
            <p:ph idx="3" type="body"/>
          </p:nvPr>
        </p:nvSpPr>
        <p:spPr>
          <a:xfrm>
            <a:off x="7857308" y="7708174"/>
            <a:ext cx="8941200" cy="102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323"/>
              </a:buClr>
              <a:buSzPts val="1400"/>
              <a:buNone/>
              <a:defRPr sz="6000">
                <a:solidFill>
                  <a:srgbClr val="232323"/>
                </a:solidFill>
              </a:defRPr>
            </a:lvl1pPr>
            <a:lvl2pPr indent="-317500" lvl="1" marL="9144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2pPr>
            <a:lvl3pPr indent="-317500" lvl="2" marL="13716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3pPr>
            <a:lvl4pPr indent="-317500" lvl="3" marL="18288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4pPr>
            <a:lvl5pPr indent="-317500" lvl="4" marL="22860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5pPr>
            <a:lvl6pPr indent="-317500" lvl="5" marL="27432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6pPr>
            <a:lvl7pPr indent="-317500" lvl="6" marL="32004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7pPr>
            <a:lvl8pPr indent="-317500" lvl="7" marL="36576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8pPr>
            <a:lvl9pPr indent="-317500" lvl="8" marL="41148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9pPr>
          </a:lstStyle>
          <a:p/>
        </p:txBody>
      </p:sp>
      <p:sp>
        <p:nvSpPr>
          <p:cNvPr id="94" name="Google Shape;94;p14"/>
          <p:cNvSpPr txBox="1"/>
          <p:nvPr>
            <p:ph idx="12" type="sldNum"/>
          </p:nvPr>
        </p:nvSpPr>
        <p:spPr>
          <a:xfrm>
            <a:off x="16312577" y="431800"/>
            <a:ext cx="479400" cy="3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oto" showMasterSp="0">
  <p:cSld name="Photo">
    <p:bg>
      <p:bgPr>
        <a:solidFill>
          <a:srgbClr val="222222"/>
        </a:solid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5"/>
          <p:cNvSpPr/>
          <p:nvPr>
            <p:ph idx="2" type="pic"/>
          </p:nvPr>
        </p:nvSpPr>
        <p:spPr>
          <a:xfrm>
            <a:off x="0" y="0"/>
            <a:ext cx="17340300" cy="9753600"/>
          </a:xfrm>
          <a:prstGeom prst="rect">
            <a:avLst/>
          </a:prstGeom>
          <a:noFill/>
          <a:ln>
            <a:noFill/>
          </a:ln>
        </p:spPr>
      </p:sp>
      <p:sp>
        <p:nvSpPr>
          <p:cNvPr id="97" name="Google Shape;97;p15"/>
          <p:cNvSpPr txBox="1"/>
          <p:nvPr>
            <p:ph idx="12" type="sldNum"/>
          </p:nvPr>
        </p:nvSpPr>
        <p:spPr>
          <a:xfrm>
            <a:off x="16312577" y="431800"/>
            <a:ext cx="479400" cy="3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showMasterSp="0">
  <p:cSld name="Blank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6"/>
          <p:cNvSpPr txBox="1"/>
          <p:nvPr>
            <p:ph idx="12" type="sldNum"/>
          </p:nvPr>
        </p:nvSpPr>
        <p:spPr>
          <a:xfrm>
            <a:off x="16312577" y="431800"/>
            <a:ext cx="479400" cy="3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Alt" showMasterSp="0">
  <p:cSld name="Blank Alt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7"/>
          <p:cNvSpPr txBox="1"/>
          <p:nvPr>
            <p:ph idx="12" type="sldNum"/>
          </p:nvPr>
        </p:nvSpPr>
        <p:spPr>
          <a:xfrm>
            <a:off x="16312577" y="431800"/>
            <a:ext cx="479400" cy="3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Bullets" showMasterSp="0" type="tx">
  <p:cSld name="TITLE_AND_BOD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3"/>
          <p:cNvSpPr txBox="1"/>
          <p:nvPr>
            <p:ph type="title"/>
          </p:nvPr>
        </p:nvSpPr>
        <p:spPr>
          <a:xfrm>
            <a:off x="541925" y="1536600"/>
            <a:ext cx="16256400" cy="120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1pPr>
            <a:lvl2pPr lvl="1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2pPr>
            <a:lvl3pPr lvl="2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3pPr>
            <a:lvl4pPr lvl="3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4pPr>
            <a:lvl5pPr lvl="4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5pPr>
            <a:lvl6pPr lvl="5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6pPr>
            <a:lvl7pPr lvl="6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7pPr>
            <a:lvl8pPr lvl="7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8pPr>
            <a:lvl9pPr lvl="8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9pPr>
          </a:lstStyle>
          <a:p/>
        </p:txBody>
      </p:sp>
      <p:sp>
        <p:nvSpPr>
          <p:cNvPr id="28" name="Google Shape;28;p3"/>
          <p:cNvSpPr txBox="1"/>
          <p:nvPr>
            <p:ph idx="1" type="body"/>
          </p:nvPr>
        </p:nvSpPr>
        <p:spPr>
          <a:xfrm>
            <a:off x="541883" y="2743200"/>
            <a:ext cx="16256400" cy="610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▸"/>
              <a:defRPr b="0" i="0" sz="3400" u="none" cap="none" strike="noStrike"/>
            </a:lvl1pPr>
            <a:lvl2pPr indent="-317500" lvl="1" marL="9144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▸"/>
              <a:defRPr b="0" i="0" sz="3400" u="none" cap="none" strike="noStrike"/>
            </a:lvl2pPr>
            <a:lvl3pPr indent="-317500" lvl="2" marL="13716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▸"/>
              <a:defRPr b="0" i="0" sz="3400" u="none" cap="none" strike="noStrike"/>
            </a:lvl3pPr>
            <a:lvl4pPr indent="-317500" lvl="3" marL="18288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▸"/>
              <a:defRPr b="0" i="0" sz="3400" u="none" cap="none" strike="noStrike"/>
            </a:lvl4pPr>
            <a:lvl5pPr indent="-317500" lvl="4" marL="22860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▸"/>
              <a:defRPr b="0" i="0" sz="3400" u="none" cap="none" strike="noStrike"/>
            </a:lvl5pPr>
            <a:lvl6pPr indent="-317500" lvl="5" marL="27432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/>
            </a:lvl6pPr>
            <a:lvl7pPr indent="-317500" lvl="6" marL="32004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/>
            </a:lvl7pPr>
            <a:lvl8pPr indent="-317500" lvl="7" marL="36576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/>
            </a:lvl8pPr>
            <a:lvl9pPr indent="-317500" lvl="8" marL="41148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/>
            </a:lvl9pPr>
          </a:lstStyle>
          <a:p/>
        </p:txBody>
      </p:sp>
      <p:sp>
        <p:nvSpPr>
          <p:cNvPr id="29" name="Google Shape;29;p3"/>
          <p:cNvSpPr txBox="1"/>
          <p:nvPr>
            <p:ph idx="12" type="sldNum"/>
          </p:nvPr>
        </p:nvSpPr>
        <p:spPr>
          <a:xfrm>
            <a:off x="16312577" y="431800"/>
            <a:ext cx="479400" cy="3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cxnSp>
        <p:nvCxnSpPr>
          <p:cNvPr id="30" name="Google Shape;30;p3"/>
          <p:cNvCxnSpPr/>
          <p:nvPr/>
        </p:nvCxnSpPr>
        <p:spPr>
          <a:xfrm>
            <a:off x="466502" y="1197027"/>
            <a:ext cx="13130700" cy="1500"/>
          </a:xfrm>
          <a:prstGeom prst="straightConnector1">
            <a:avLst/>
          </a:prstGeom>
          <a:noFill/>
          <a:ln cap="flat" cmpd="sng" w="25400">
            <a:solidFill>
              <a:srgbClr val="A6AAA9"/>
            </a:solidFill>
            <a:prstDash val="solid"/>
            <a:miter lim="8000"/>
            <a:headEnd len="sm" w="sm" type="none"/>
            <a:tailEnd len="sm" w="sm" type="none"/>
          </a:ln>
        </p:spPr>
      </p:cxnSp>
      <p:pic>
        <p:nvPicPr>
          <p:cNvPr descr="Master_BLSAED-P_Text2.jpg" id="31" name="Google Shape;31;p3"/>
          <p:cNvPicPr preferRelativeResize="0"/>
          <p:nvPr/>
        </p:nvPicPr>
        <p:blipFill rotWithShape="1">
          <a:blip r:embed="rId2">
            <a:alphaModFix/>
          </a:blip>
          <a:srcRect b="90281" l="4597" r="78756" t="1941"/>
          <a:stretch/>
        </p:blipFill>
        <p:spPr>
          <a:xfrm>
            <a:off x="728839" y="204969"/>
            <a:ext cx="2423400" cy="849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2" name="Google Shape;32;p3"/>
          <p:cNvGrpSpPr/>
          <p:nvPr/>
        </p:nvGrpSpPr>
        <p:grpSpPr>
          <a:xfrm>
            <a:off x="10433716" y="177358"/>
            <a:ext cx="3029796" cy="931426"/>
            <a:chOff x="0" y="0"/>
            <a:chExt cx="2496742" cy="761591"/>
          </a:xfrm>
        </p:grpSpPr>
        <p:pic>
          <p:nvPicPr>
            <p:cNvPr id="33" name="Google Shape;33;p3"/>
            <p:cNvPicPr preferRelativeResize="0"/>
            <p:nvPr/>
          </p:nvPicPr>
          <p:blipFill rotWithShape="1">
            <a:blip r:embed="rId3">
              <a:alphaModFix/>
            </a:blip>
            <a:srcRect b="0" l="30405" r="0" t="0"/>
            <a:stretch/>
          </p:blipFill>
          <p:spPr>
            <a:xfrm>
              <a:off x="637942" y="93791"/>
              <a:ext cx="1858800" cy="667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" name="Google Shape;34;p3"/>
            <p:cNvPicPr preferRelativeResize="0"/>
            <p:nvPr/>
          </p:nvPicPr>
          <p:blipFill rotWithShape="1">
            <a:blip r:embed="rId4">
              <a:alphaModFix/>
            </a:blip>
            <a:srcRect b="0" l="0" r="77658" t="0"/>
            <a:stretch/>
          </p:blipFill>
          <p:spPr>
            <a:xfrm>
              <a:off x="0" y="0"/>
              <a:ext cx="637800" cy="7137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descr="FICM Logo (No Crests) (4).jpg" id="35" name="Google Shape;35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990487" y="300880"/>
            <a:ext cx="3605000" cy="710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36;p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4588225" y="274250"/>
            <a:ext cx="2303250" cy="2303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- Center" showMasterSp="0">
  <p:cSld name="Title - Center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4"/>
          <p:cNvSpPr txBox="1"/>
          <p:nvPr>
            <p:ph type="title"/>
          </p:nvPr>
        </p:nvSpPr>
        <p:spPr>
          <a:xfrm>
            <a:off x="541883" y="4038600"/>
            <a:ext cx="16256400" cy="452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7002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9pPr>
          </a:lstStyle>
          <a:p/>
        </p:txBody>
      </p:sp>
      <p:sp>
        <p:nvSpPr>
          <p:cNvPr id="39" name="Google Shape;39;p4"/>
          <p:cNvSpPr txBox="1"/>
          <p:nvPr>
            <p:ph idx="12" type="sldNum"/>
          </p:nvPr>
        </p:nvSpPr>
        <p:spPr>
          <a:xfrm>
            <a:off x="16323000" y="431800"/>
            <a:ext cx="479400" cy="3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- Top">
  <p:cSld name="Title - Top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5"/>
          <p:cNvSpPr txBox="1"/>
          <p:nvPr>
            <p:ph idx="12" type="sldNum"/>
          </p:nvPr>
        </p:nvSpPr>
        <p:spPr>
          <a:xfrm>
            <a:off x="16312577" y="431800"/>
            <a:ext cx="479400" cy="3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2" name="Google Shape;42;p5"/>
          <p:cNvSpPr txBox="1"/>
          <p:nvPr>
            <p:ph type="title"/>
          </p:nvPr>
        </p:nvSpPr>
        <p:spPr>
          <a:xfrm>
            <a:off x="541875" y="1536700"/>
            <a:ext cx="16256400" cy="120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1pPr>
            <a:lvl2pPr lvl="1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2pPr>
            <a:lvl3pPr lvl="2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3pPr>
            <a:lvl4pPr lvl="3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4pPr>
            <a:lvl5pPr lvl="4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5pPr>
            <a:lvl6pPr lvl="5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6pPr>
            <a:lvl7pPr lvl="6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7pPr>
            <a:lvl8pPr lvl="7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8pPr>
            <a:lvl9pPr lvl="8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oto - Horizontal" showMasterSp="0">
  <p:cSld name="Photo - Horizontal">
    <p:bg>
      <p:bgPr>
        <a:solidFill>
          <a:srgbClr val="222222"/>
        </a:solidFill>
      </p:bgPr>
    </p:bg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6"/>
          <p:cNvSpPr/>
          <p:nvPr>
            <p:ph idx="2" type="pic"/>
          </p:nvPr>
        </p:nvSpPr>
        <p:spPr>
          <a:xfrm>
            <a:off x="0" y="0"/>
            <a:ext cx="17340300" cy="9753600"/>
          </a:xfrm>
          <a:prstGeom prst="rect">
            <a:avLst/>
          </a:prstGeom>
          <a:noFill/>
          <a:ln>
            <a:noFill/>
          </a:ln>
        </p:spPr>
      </p:sp>
      <p:cxnSp>
        <p:nvCxnSpPr>
          <p:cNvPr id="45" name="Google Shape;45;p6"/>
          <p:cNvCxnSpPr/>
          <p:nvPr>
            <p:ph idx="1" type="body"/>
          </p:nvPr>
        </p:nvCxnSpPr>
        <p:spPr>
          <a:xfrm flipH="1" rot="10800000">
            <a:off x="541883" y="6140857"/>
            <a:ext cx="16256400" cy="300"/>
          </a:xfrm>
          <a:prstGeom prst="straightConnector1">
            <a:avLst/>
          </a:prstGeom>
          <a:noFill/>
          <a:ln cap="flat" cmpd="sng" w="38100">
            <a:solidFill>
              <a:srgbClr val="A6AAA9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6" name="Google Shape;46;p6"/>
          <p:cNvSpPr txBox="1"/>
          <p:nvPr>
            <p:ph type="title"/>
          </p:nvPr>
        </p:nvSpPr>
        <p:spPr>
          <a:xfrm>
            <a:off x="541883" y="6426200"/>
            <a:ext cx="16256400" cy="270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7002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9pPr>
          </a:lstStyle>
          <a:p/>
        </p:txBody>
      </p:sp>
      <p:sp>
        <p:nvSpPr>
          <p:cNvPr id="47" name="Google Shape;47;p6"/>
          <p:cNvSpPr txBox="1"/>
          <p:nvPr>
            <p:ph idx="3" type="body"/>
          </p:nvPr>
        </p:nvSpPr>
        <p:spPr>
          <a:xfrm>
            <a:off x="541883" y="4267200"/>
            <a:ext cx="16256400" cy="1803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400"/>
              <a:buNone/>
              <a:defRPr sz="5400" cap="none">
                <a:solidFill>
                  <a:srgbClr val="A6AAA9"/>
                </a:solidFill>
              </a:defRPr>
            </a:lvl1pPr>
            <a:lvl2pPr indent="-228600" lvl="1" marL="9144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400"/>
              <a:buNone/>
              <a:defRPr sz="5400" cap="none">
                <a:solidFill>
                  <a:srgbClr val="A6AAA9"/>
                </a:solidFill>
              </a:defRPr>
            </a:lvl2pPr>
            <a:lvl3pPr indent="-228600" lvl="2" marL="13716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400"/>
              <a:buNone/>
              <a:defRPr sz="5400" cap="none">
                <a:solidFill>
                  <a:srgbClr val="A6AAA9"/>
                </a:solidFill>
              </a:defRPr>
            </a:lvl3pPr>
            <a:lvl4pPr indent="-228600" lvl="3" marL="18288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400"/>
              <a:buNone/>
              <a:defRPr sz="5400" cap="none">
                <a:solidFill>
                  <a:srgbClr val="A6AAA9"/>
                </a:solidFill>
              </a:defRPr>
            </a:lvl4pPr>
            <a:lvl5pPr indent="-228600" lvl="4" marL="22860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400"/>
              <a:buNone/>
              <a:defRPr sz="5400" cap="none">
                <a:solidFill>
                  <a:srgbClr val="A6AAA9"/>
                </a:solidFill>
              </a:defRPr>
            </a:lvl5pPr>
            <a:lvl6pPr indent="-317500" lvl="5" marL="27432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6pPr>
            <a:lvl7pPr indent="-317500" lvl="6" marL="32004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7pPr>
            <a:lvl8pPr indent="-317500" lvl="7" marL="36576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8pPr>
            <a:lvl9pPr indent="-317500" lvl="8" marL="41148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9pPr>
          </a:lstStyle>
          <a:p/>
        </p:txBody>
      </p:sp>
      <p:sp>
        <p:nvSpPr>
          <p:cNvPr id="48" name="Google Shape;48;p6"/>
          <p:cNvSpPr txBox="1"/>
          <p:nvPr>
            <p:ph idx="12" type="sldNum"/>
          </p:nvPr>
        </p:nvSpPr>
        <p:spPr>
          <a:xfrm>
            <a:off x="16323000" y="431800"/>
            <a:ext cx="479400" cy="3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Subtitle Alt" showMasterSp="0">
  <p:cSld name="Title &amp; Subtitle Alt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0" name="Google Shape;50;p7"/>
          <p:cNvCxnSpPr/>
          <p:nvPr/>
        </p:nvCxnSpPr>
        <p:spPr>
          <a:xfrm flipH="1" rot="10800000">
            <a:off x="541883" y="6140857"/>
            <a:ext cx="16256400" cy="300"/>
          </a:xfrm>
          <a:prstGeom prst="straightConnector1">
            <a:avLst/>
          </a:prstGeom>
          <a:noFill/>
          <a:ln cap="flat" cmpd="sng" w="38100">
            <a:solidFill>
              <a:srgbClr val="A6AAA9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51" name="Google Shape;51;p7"/>
          <p:cNvSpPr txBox="1"/>
          <p:nvPr>
            <p:ph type="title"/>
          </p:nvPr>
        </p:nvSpPr>
        <p:spPr>
          <a:xfrm>
            <a:off x="541883" y="6426200"/>
            <a:ext cx="16256400" cy="270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7002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9pPr>
          </a:lstStyle>
          <a:p/>
        </p:txBody>
      </p:sp>
      <p:sp>
        <p:nvSpPr>
          <p:cNvPr id="52" name="Google Shape;52;p7"/>
          <p:cNvSpPr txBox="1"/>
          <p:nvPr>
            <p:ph idx="1" type="body"/>
          </p:nvPr>
        </p:nvSpPr>
        <p:spPr>
          <a:xfrm>
            <a:off x="541883" y="4267200"/>
            <a:ext cx="16256400" cy="1803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400"/>
              <a:buNone/>
              <a:defRPr sz="5400" cap="none">
                <a:solidFill>
                  <a:srgbClr val="A6AAA9"/>
                </a:solidFill>
              </a:defRPr>
            </a:lvl1pPr>
            <a:lvl2pPr indent="-228600" lvl="1" marL="9144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400"/>
              <a:buNone/>
              <a:defRPr sz="5400" cap="none">
                <a:solidFill>
                  <a:srgbClr val="A6AAA9"/>
                </a:solidFill>
              </a:defRPr>
            </a:lvl2pPr>
            <a:lvl3pPr indent="-228600" lvl="2" marL="13716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400"/>
              <a:buNone/>
              <a:defRPr sz="5400" cap="none">
                <a:solidFill>
                  <a:srgbClr val="A6AAA9"/>
                </a:solidFill>
              </a:defRPr>
            </a:lvl3pPr>
            <a:lvl4pPr indent="-228600" lvl="3" marL="18288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400"/>
              <a:buNone/>
              <a:defRPr sz="5400" cap="none">
                <a:solidFill>
                  <a:srgbClr val="A6AAA9"/>
                </a:solidFill>
              </a:defRPr>
            </a:lvl4pPr>
            <a:lvl5pPr indent="-228600" lvl="4" marL="22860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400"/>
              <a:buNone/>
              <a:defRPr sz="5400" cap="none">
                <a:solidFill>
                  <a:srgbClr val="A6AAA9"/>
                </a:solidFill>
              </a:defRPr>
            </a:lvl5pPr>
            <a:lvl6pPr indent="-317500" lvl="5" marL="27432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6pPr>
            <a:lvl7pPr indent="-317500" lvl="6" marL="32004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7pPr>
            <a:lvl8pPr indent="-317500" lvl="7" marL="36576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8pPr>
            <a:lvl9pPr indent="-317500" lvl="8" marL="41148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9pPr>
          </a:lstStyle>
          <a:p/>
        </p:txBody>
      </p:sp>
      <p:sp>
        <p:nvSpPr>
          <p:cNvPr id="53" name="Google Shape;53;p7"/>
          <p:cNvSpPr txBox="1"/>
          <p:nvPr>
            <p:ph idx="12" type="sldNum"/>
          </p:nvPr>
        </p:nvSpPr>
        <p:spPr>
          <a:xfrm>
            <a:off x="16279559" y="419100"/>
            <a:ext cx="479400" cy="3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oto - Vertical" showMasterSp="0">
  <p:cSld name="Photo - Vertical">
    <p:bg>
      <p:bgPr>
        <a:solidFill>
          <a:srgbClr val="222222"/>
        </a:solid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5" name="Google Shape;55;p8"/>
          <p:cNvCxnSpPr/>
          <p:nvPr/>
        </p:nvCxnSpPr>
        <p:spPr>
          <a:xfrm>
            <a:off x="7857308" y="6141166"/>
            <a:ext cx="8941200" cy="0"/>
          </a:xfrm>
          <a:prstGeom prst="straightConnector1">
            <a:avLst/>
          </a:prstGeom>
          <a:noFill/>
          <a:ln cap="flat" cmpd="sng" w="38100">
            <a:solidFill>
              <a:srgbClr val="A6AAA9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56" name="Google Shape;56;p8"/>
          <p:cNvSpPr/>
          <p:nvPr>
            <p:ph idx="2" type="pic"/>
          </p:nvPr>
        </p:nvSpPr>
        <p:spPr>
          <a:xfrm>
            <a:off x="0" y="0"/>
            <a:ext cx="7315500" cy="9753600"/>
          </a:xfrm>
          <a:prstGeom prst="rect">
            <a:avLst/>
          </a:prstGeom>
          <a:noFill/>
          <a:ln>
            <a:noFill/>
          </a:ln>
        </p:spPr>
      </p:sp>
      <p:sp>
        <p:nvSpPr>
          <p:cNvPr id="57" name="Google Shape;57;p8"/>
          <p:cNvSpPr txBox="1"/>
          <p:nvPr>
            <p:ph type="title"/>
          </p:nvPr>
        </p:nvSpPr>
        <p:spPr>
          <a:xfrm>
            <a:off x="7857308" y="6426200"/>
            <a:ext cx="8941200" cy="270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7002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9pPr>
          </a:lstStyle>
          <a:p/>
        </p:txBody>
      </p:sp>
      <p:sp>
        <p:nvSpPr>
          <p:cNvPr id="58" name="Google Shape;58;p8"/>
          <p:cNvSpPr txBox="1"/>
          <p:nvPr>
            <p:ph idx="1" type="body"/>
          </p:nvPr>
        </p:nvSpPr>
        <p:spPr>
          <a:xfrm>
            <a:off x="7857308" y="4267200"/>
            <a:ext cx="8941200" cy="1803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400"/>
              <a:buNone/>
              <a:defRPr sz="5400" cap="none">
                <a:solidFill>
                  <a:srgbClr val="A6AAA9"/>
                </a:solidFill>
              </a:defRPr>
            </a:lvl1pPr>
            <a:lvl2pPr indent="-228600" lvl="1" marL="9144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400"/>
              <a:buNone/>
              <a:defRPr sz="5400" cap="none">
                <a:solidFill>
                  <a:srgbClr val="A6AAA9"/>
                </a:solidFill>
              </a:defRPr>
            </a:lvl2pPr>
            <a:lvl3pPr indent="-228600" lvl="2" marL="13716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400"/>
              <a:buNone/>
              <a:defRPr sz="5400" cap="none">
                <a:solidFill>
                  <a:srgbClr val="A6AAA9"/>
                </a:solidFill>
              </a:defRPr>
            </a:lvl3pPr>
            <a:lvl4pPr indent="-228600" lvl="3" marL="18288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400"/>
              <a:buNone/>
              <a:defRPr sz="5400" cap="none">
                <a:solidFill>
                  <a:srgbClr val="A6AAA9"/>
                </a:solidFill>
              </a:defRPr>
            </a:lvl4pPr>
            <a:lvl5pPr indent="-228600" lvl="4" marL="22860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400"/>
              <a:buNone/>
              <a:defRPr sz="5400" cap="none">
                <a:solidFill>
                  <a:srgbClr val="A6AAA9"/>
                </a:solidFill>
              </a:defRPr>
            </a:lvl5pPr>
            <a:lvl6pPr indent="-317500" lvl="5" marL="27432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6pPr>
            <a:lvl7pPr indent="-317500" lvl="6" marL="32004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7pPr>
            <a:lvl8pPr indent="-317500" lvl="7" marL="36576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8pPr>
            <a:lvl9pPr indent="-317500" lvl="8" marL="41148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9pPr>
          </a:lstStyle>
          <a:p/>
        </p:txBody>
      </p:sp>
      <p:sp>
        <p:nvSpPr>
          <p:cNvPr id="59" name="Google Shape;59;p8"/>
          <p:cNvSpPr txBox="1"/>
          <p:nvPr>
            <p:ph idx="12" type="sldNum"/>
          </p:nvPr>
        </p:nvSpPr>
        <p:spPr>
          <a:xfrm>
            <a:off x="16323000" y="431800"/>
            <a:ext cx="479400" cy="3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Bullets Alt" showMasterSp="0">
  <p:cSld name="Title &amp; Bullets Alt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1" name="Google Shape;61;p9"/>
          <p:cNvCxnSpPr/>
          <p:nvPr/>
        </p:nvCxnSpPr>
        <p:spPr>
          <a:xfrm flipH="1" rot="10800000">
            <a:off x="541883" y="993132"/>
            <a:ext cx="16256400" cy="300"/>
          </a:xfrm>
          <a:prstGeom prst="straightConnector1">
            <a:avLst/>
          </a:prstGeom>
          <a:noFill/>
          <a:ln cap="flat" cmpd="sng" w="25400">
            <a:solidFill>
              <a:srgbClr val="A6AAA9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62" name="Google Shape;62;p9"/>
          <p:cNvSpPr txBox="1"/>
          <p:nvPr>
            <p:ph idx="1" type="body"/>
          </p:nvPr>
        </p:nvSpPr>
        <p:spPr>
          <a:xfrm>
            <a:off x="541883" y="516342"/>
            <a:ext cx="14901900" cy="398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cap="none"/>
            </a:lvl1pPr>
            <a:lvl2pPr indent="-317500" lvl="1" marL="9144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2pPr>
            <a:lvl3pPr indent="-317500" lvl="2" marL="13716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3pPr>
            <a:lvl4pPr indent="-317500" lvl="3" marL="18288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4pPr>
            <a:lvl5pPr indent="-317500" lvl="4" marL="22860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5pPr>
            <a:lvl6pPr indent="-317500" lvl="5" marL="27432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6pPr>
            <a:lvl7pPr indent="-317500" lvl="6" marL="32004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7pPr>
            <a:lvl8pPr indent="-317500" lvl="7" marL="36576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8pPr>
            <a:lvl9pPr indent="-317500" lvl="8" marL="41148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9pPr>
          </a:lstStyle>
          <a:p/>
        </p:txBody>
      </p:sp>
      <p:sp>
        <p:nvSpPr>
          <p:cNvPr id="63" name="Google Shape;63;p9"/>
          <p:cNvSpPr txBox="1"/>
          <p:nvPr>
            <p:ph type="title"/>
          </p:nvPr>
        </p:nvSpPr>
        <p:spPr>
          <a:xfrm>
            <a:off x="541875" y="1536700"/>
            <a:ext cx="16256400" cy="120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1pPr>
            <a:lvl2pPr lvl="1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2pPr>
            <a:lvl3pPr lvl="2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3pPr>
            <a:lvl4pPr lvl="3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4pPr>
            <a:lvl5pPr lvl="4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5pPr>
            <a:lvl6pPr lvl="5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6pPr>
            <a:lvl7pPr lvl="6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7pPr>
            <a:lvl8pPr lvl="7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8pPr>
            <a:lvl9pPr lvl="8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9pPr>
          </a:lstStyle>
          <a:p/>
        </p:txBody>
      </p:sp>
      <p:sp>
        <p:nvSpPr>
          <p:cNvPr id="64" name="Google Shape;64;p9"/>
          <p:cNvSpPr txBox="1"/>
          <p:nvPr>
            <p:ph idx="2" type="body"/>
          </p:nvPr>
        </p:nvSpPr>
        <p:spPr>
          <a:xfrm>
            <a:off x="541883" y="2743200"/>
            <a:ext cx="16256400" cy="610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▸"/>
              <a:defRPr b="0" i="0" sz="3400" u="none" cap="none" strike="noStrike">
                <a:solidFill>
                  <a:srgbClr val="838787"/>
                </a:solidFill>
              </a:defRPr>
            </a:lvl1pPr>
            <a:lvl2pPr indent="-317500" lvl="1" marL="9144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▸"/>
              <a:defRPr b="0" i="0" sz="3400" u="none" cap="none" strike="noStrike">
                <a:solidFill>
                  <a:srgbClr val="838787"/>
                </a:solidFill>
              </a:defRPr>
            </a:lvl2pPr>
            <a:lvl3pPr indent="-317500" lvl="2" marL="13716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▸"/>
              <a:defRPr b="0" i="0" sz="3400" u="none" cap="none" strike="noStrike">
                <a:solidFill>
                  <a:srgbClr val="838787"/>
                </a:solidFill>
              </a:defRPr>
            </a:lvl3pPr>
            <a:lvl4pPr indent="-317500" lvl="3" marL="18288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▸"/>
              <a:defRPr b="0" i="0" sz="3400" u="none" cap="none" strike="noStrike">
                <a:solidFill>
                  <a:srgbClr val="838787"/>
                </a:solidFill>
              </a:defRPr>
            </a:lvl4pPr>
            <a:lvl5pPr indent="-317500" lvl="4" marL="22860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▸"/>
              <a:defRPr b="0" i="0" sz="3400" u="none" cap="none" strike="noStrike">
                <a:solidFill>
                  <a:srgbClr val="838787"/>
                </a:solidFill>
              </a:defRPr>
            </a:lvl5pPr>
            <a:lvl6pPr indent="-317500" lvl="5" marL="27432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6pPr>
            <a:lvl7pPr indent="-317500" lvl="6" marL="32004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7pPr>
            <a:lvl8pPr indent="-317500" lvl="7" marL="36576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8pPr>
            <a:lvl9pPr indent="-317500" lvl="8" marL="41148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9pPr>
          </a:lstStyle>
          <a:p/>
        </p:txBody>
      </p:sp>
      <p:sp>
        <p:nvSpPr>
          <p:cNvPr id="65" name="Google Shape;65;p9"/>
          <p:cNvSpPr txBox="1"/>
          <p:nvPr>
            <p:ph idx="12" type="sldNum"/>
          </p:nvPr>
        </p:nvSpPr>
        <p:spPr>
          <a:xfrm>
            <a:off x="16312577" y="431800"/>
            <a:ext cx="479400" cy="3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Bullets &amp; Photo" showMasterSp="0">
  <p:cSld name="Title, Bullets &amp; Photo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Google Shape;67;p10"/>
          <p:cNvCxnSpPr/>
          <p:nvPr/>
        </p:nvCxnSpPr>
        <p:spPr>
          <a:xfrm flipH="1" rot="10800000">
            <a:off x="541883" y="993132"/>
            <a:ext cx="16256400" cy="300"/>
          </a:xfrm>
          <a:prstGeom prst="straightConnector1">
            <a:avLst/>
          </a:prstGeom>
          <a:noFill/>
          <a:ln cap="flat" cmpd="sng" w="25400">
            <a:solidFill>
              <a:srgbClr val="A6AAA9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68" name="Google Shape;68;p10"/>
          <p:cNvSpPr txBox="1"/>
          <p:nvPr>
            <p:ph idx="1" type="body"/>
          </p:nvPr>
        </p:nvSpPr>
        <p:spPr>
          <a:xfrm>
            <a:off x="541883" y="516342"/>
            <a:ext cx="14901900" cy="398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cap="none"/>
            </a:lvl1pPr>
            <a:lvl2pPr indent="-317500" lvl="1" marL="9144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2pPr>
            <a:lvl3pPr indent="-317500" lvl="2" marL="13716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3pPr>
            <a:lvl4pPr indent="-317500" lvl="3" marL="18288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4pPr>
            <a:lvl5pPr indent="-317500" lvl="4" marL="22860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5pPr>
            <a:lvl6pPr indent="-317500" lvl="5" marL="27432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6pPr>
            <a:lvl7pPr indent="-317500" lvl="6" marL="32004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7pPr>
            <a:lvl8pPr indent="-317500" lvl="7" marL="36576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8pPr>
            <a:lvl9pPr indent="-317500" lvl="8" marL="41148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9pPr>
          </a:lstStyle>
          <a:p/>
        </p:txBody>
      </p:sp>
      <p:sp>
        <p:nvSpPr>
          <p:cNvPr id="69" name="Google Shape;69;p10"/>
          <p:cNvSpPr/>
          <p:nvPr>
            <p:ph idx="2" type="pic"/>
          </p:nvPr>
        </p:nvSpPr>
        <p:spPr>
          <a:xfrm>
            <a:off x="9482958" y="1536700"/>
            <a:ext cx="7315500" cy="7797900"/>
          </a:xfrm>
          <a:prstGeom prst="rect">
            <a:avLst/>
          </a:prstGeom>
          <a:noFill/>
          <a:ln>
            <a:noFill/>
          </a:ln>
        </p:spPr>
      </p:sp>
      <p:sp>
        <p:nvSpPr>
          <p:cNvPr id="70" name="Google Shape;70;p10"/>
          <p:cNvSpPr txBox="1"/>
          <p:nvPr>
            <p:ph type="title"/>
          </p:nvPr>
        </p:nvSpPr>
        <p:spPr>
          <a:xfrm>
            <a:off x="541883" y="1536700"/>
            <a:ext cx="8399100" cy="7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1pPr>
            <a:lvl2pPr lvl="1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2pPr>
            <a:lvl3pPr lvl="2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3pPr>
            <a:lvl4pPr lvl="3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4pPr>
            <a:lvl5pPr lvl="4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5pPr>
            <a:lvl6pPr lvl="5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6pPr>
            <a:lvl7pPr lvl="6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7pPr>
            <a:lvl8pPr lvl="7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8pPr>
            <a:lvl9pPr lvl="8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9pPr>
          </a:lstStyle>
          <a:p/>
        </p:txBody>
      </p:sp>
      <p:sp>
        <p:nvSpPr>
          <p:cNvPr id="71" name="Google Shape;71;p10"/>
          <p:cNvSpPr txBox="1"/>
          <p:nvPr>
            <p:ph idx="3" type="body"/>
          </p:nvPr>
        </p:nvSpPr>
        <p:spPr>
          <a:xfrm>
            <a:off x="541883" y="2743200"/>
            <a:ext cx="8399100" cy="610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▸"/>
              <a:defRPr sz="2801"/>
            </a:lvl1pPr>
            <a:lvl2pPr indent="-317500" lvl="1" marL="9144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▸"/>
              <a:defRPr sz="2801"/>
            </a:lvl2pPr>
            <a:lvl3pPr indent="-317500" lvl="2" marL="13716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▸"/>
              <a:defRPr sz="2801"/>
            </a:lvl3pPr>
            <a:lvl4pPr indent="-317500" lvl="3" marL="18288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▸"/>
              <a:defRPr sz="2801"/>
            </a:lvl4pPr>
            <a:lvl5pPr indent="-317500" lvl="4" marL="22860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▸"/>
              <a:defRPr sz="2801"/>
            </a:lvl5pPr>
            <a:lvl6pPr indent="-317500" lvl="5" marL="27432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6pPr>
            <a:lvl7pPr indent="-317500" lvl="6" marL="32004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7pPr>
            <a:lvl8pPr indent="-317500" lvl="7" marL="36576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8pPr>
            <a:lvl9pPr indent="-317500" lvl="8" marL="41148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9pPr>
          </a:lstStyle>
          <a:p/>
        </p:txBody>
      </p:sp>
      <p:sp>
        <p:nvSpPr>
          <p:cNvPr id="72" name="Google Shape;72;p10"/>
          <p:cNvSpPr txBox="1"/>
          <p:nvPr>
            <p:ph idx="12" type="sldNum"/>
          </p:nvPr>
        </p:nvSpPr>
        <p:spPr>
          <a:xfrm>
            <a:off x="16312577" y="431800"/>
            <a:ext cx="479400" cy="3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6.xml"/><Relationship Id="rId22" Type="http://schemas.openxmlformats.org/officeDocument/2006/relationships/theme" Target="../theme/theme2.xml"/><Relationship Id="rId10" Type="http://schemas.openxmlformats.org/officeDocument/2006/relationships/slideLayout" Target="../slideLayouts/slideLayout5.xml"/><Relationship Id="rId21" Type="http://schemas.openxmlformats.org/officeDocument/2006/relationships/slideLayout" Target="../slideLayouts/slideLayout16.xml"/><Relationship Id="rId13" Type="http://schemas.openxmlformats.org/officeDocument/2006/relationships/slideLayout" Target="../slideLayouts/slideLayout8.xml"/><Relationship Id="rId12" Type="http://schemas.openxmlformats.org/officeDocument/2006/relationships/slideLayout" Target="../slideLayouts/slideLayout7.xml"/><Relationship Id="rId1" Type="http://schemas.openxmlformats.org/officeDocument/2006/relationships/image" Target="../media/image5.jpg"/><Relationship Id="rId2" Type="http://schemas.openxmlformats.org/officeDocument/2006/relationships/image" Target="../media/image9.png"/><Relationship Id="rId3" Type="http://schemas.openxmlformats.org/officeDocument/2006/relationships/image" Target="../media/image1.png"/><Relationship Id="rId4" Type="http://schemas.openxmlformats.org/officeDocument/2006/relationships/image" Target="../media/image12.jpg"/><Relationship Id="rId9" Type="http://schemas.openxmlformats.org/officeDocument/2006/relationships/slideLayout" Target="../slideLayouts/slideLayout4.xml"/><Relationship Id="rId15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9.xml"/><Relationship Id="rId17" Type="http://schemas.openxmlformats.org/officeDocument/2006/relationships/slideLayout" Target="../slideLayouts/slideLayout12.xml"/><Relationship Id="rId16" Type="http://schemas.openxmlformats.org/officeDocument/2006/relationships/slideLayout" Target="../slideLayouts/slideLayout11.xml"/><Relationship Id="rId5" Type="http://schemas.openxmlformats.org/officeDocument/2006/relationships/image" Target="../media/image3.png"/><Relationship Id="rId19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.xml"/><Relationship Id="rId18" Type="http://schemas.openxmlformats.org/officeDocument/2006/relationships/slideLayout" Target="../slideLayouts/slideLayout13.xml"/><Relationship Id="rId7" Type="http://schemas.openxmlformats.org/officeDocument/2006/relationships/slideLayout" Target="../slideLayouts/slideLayout2.xml"/><Relationship Id="rId8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541875" y="1536700"/>
            <a:ext cx="16256400" cy="120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bel"/>
              <a:buNone/>
              <a:defRPr b="0" i="0" sz="60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bel"/>
              <a:buNone/>
              <a:defRPr b="0" i="0" sz="60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bel"/>
              <a:buNone/>
              <a:defRPr b="0" i="0" sz="60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bel"/>
              <a:buNone/>
              <a:defRPr b="0" i="0" sz="60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bel"/>
              <a:buNone/>
              <a:defRPr b="0" i="0" sz="60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bel"/>
              <a:buNone/>
              <a:defRPr b="0" i="0" sz="60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bel"/>
              <a:buNone/>
              <a:defRPr b="0" i="0" sz="60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bel"/>
              <a:buNone/>
              <a:defRPr b="0" i="0" sz="60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bel"/>
              <a:buNone/>
              <a:defRPr b="0" i="0" sz="60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9pPr>
          </a:lstStyle>
          <a:p/>
        </p:txBody>
      </p:sp>
      <p:cxnSp>
        <p:nvCxnSpPr>
          <p:cNvPr id="7" name="Google Shape;7;p1"/>
          <p:cNvCxnSpPr/>
          <p:nvPr/>
        </p:nvCxnSpPr>
        <p:spPr>
          <a:xfrm>
            <a:off x="466502" y="1197027"/>
            <a:ext cx="13130700" cy="1500"/>
          </a:xfrm>
          <a:prstGeom prst="straightConnector1">
            <a:avLst/>
          </a:prstGeom>
          <a:noFill/>
          <a:ln cap="flat" cmpd="sng" w="25400">
            <a:solidFill>
              <a:srgbClr val="A6AAA9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8" name="Google Shape;8;p1"/>
          <p:cNvSpPr txBox="1"/>
          <p:nvPr>
            <p:ph idx="1" type="body"/>
          </p:nvPr>
        </p:nvSpPr>
        <p:spPr>
          <a:xfrm>
            <a:off x="541883" y="2743200"/>
            <a:ext cx="16256400" cy="610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descr="Master_BLSAED-P_Text2.jpg" id="9" name="Google Shape;9;p1"/>
          <p:cNvPicPr preferRelativeResize="0"/>
          <p:nvPr/>
        </p:nvPicPr>
        <p:blipFill rotWithShape="1">
          <a:blip r:embed="rId1">
            <a:alphaModFix/>
          </a:blip>
          <a:srcRect b="90282" l="4597" r="78757" t="1941"/>
          <a:stretch/>
        </p:blipFill>
        <p:spPr>
          <a:xfrm>
            <a:off x="728839" y="204969"/>
            <a:ext cx="2423400" cy="849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" name="Google Shape;10;p1"/>
          <p:cNvGrpSpPr/>
          <p:nvPr/>
        </p:nvGrpSpPr>
        <p:grpSpPr>
          <a:xfrm>
            <a:off x="10433716" y="177358"/>
            <a:ext cx="3029796" cy="931426"/>
            <a:chOff x="0" y="0"/>
            <a:chExt cx="2496742" cy="761591"/>
          </a:xfrm>
        </p:grpSpPr>
        <p:pic>
          <p:nvPicPr>
            <p:cNvPr id="11" name="Google Shape;11;p1"/>
            <p:cNvPicPr preferRelativeResize="0"/>
            <p:nvPr/>
          </p:nvPicPr>
          <p:blipFill rotWithShape="1">
            <a:blip r:embed="rId2">
              <a:alphaModFix/>
            </a:blip>
            <a:srcRect b="0" l="30404" r="0" t="0"/>
            <a:stretch/>
          </p:blipFill>
          <p:spPr>
            <a:xfrm>
              <a:off x="637942" y="93791"/>
              <a:ext cx="1858800" cy="667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Google Shape;12;p1"/>
            <p:cNvPicPr preferRelativeResize="0"/>
            <p:nvPr/>
          </p:nvPicPr>
          <p:blipFill rotWithShape="1">
            <a:blip r:embed="rId3">
              <a:alphaModFix/>
            </a:blip>
            <a:srcRect b="0" l="0" r="77658" t="0"/>
            <a:stretch/>
          </p:blipFill>
          <p:spPr>
            <a:xfrm>
              <a:off x="0" y="0"/>
              <a:ext cx="637800" cy="7137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descr="FICM Logo (No Crests) (4).jpg" id="13" name="Google Shape;13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75450" y="274243"/>
            <a:ext cx="3605000" cy="710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4588225" y="274250"/>
            <a:ext cx="2303250" cy="230325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6"/>
    <p:sldLayoutId id="2147483649" r:id="rId7"/>
    <p:sldLayoutId id="2147483650" r:id="rId8"/>
    <p:sldLayoutId id="2147483651" r:id="rId9"/>
    <p:sldLayoutId id="2147483652" r:id="rId10"/>
    <p:sldLayoutId id="2147483653" r:id="rId11"/>
    <p:sldLayoutId id="2147483654" r:id="rId12"/>
    <p:sldLayoutId id="2147483655" r:id="rId13"/>
    <p:sldLayoutId id="2147483656" r:id="rId14"/>
    <p:sldLayoutId id="2147483657" r:id="rId15"/>
    <p:sldLayoutId id="2147483658" r:id="rId16"/>
    <p:sldLayoutId id="2147483659" r:id="rId17"/>
    <p:sldLayoutId id="2147483660" r:id="rId18"/>
    <p:sldLayoutId id="2147483661" r:id="rId19"/>
    <p:sldLayoutId id="2147483662" r:id="rId20"/>
    <p:sldLayoutId id="2147483663" r:id="rId21"/>
  </p:sldLayoutIdLst>
  <mc:AlternateContent>
    <mc:Choice Requires="p14">
      <p:transition spd="slow" p14:dur="1000">
        <p:fade/>
      </p:transition>
    </mc:Choice>
    <mc:Fallback>
      <p:transition spd="slow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4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0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0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5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7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6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8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1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3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6" name="Google Shape;106;p18"/>
          <p:cNvCxnSpPr/>
          <p:nvPr/>
        </p:nvCxnSpPr>
        <p:spPr>
          <a:xfrm flipH="1" rot="10800000">
            <a:off x="2574131" y="6140901"/>
            <a:ext cx="12192000" cy="263"/>
          </a:xfrm>
          <a:prstGeom prst="straightConnector1">
            <a:avLst/>
          </a:prstGeom>
          <a:noFill/>
          <a:ln cap="flat" cmpd="sng" w="38100">
            <a:solidFill>
              <a:srgbClr val="A6AAA9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07" name="Google Shape;107;p18"/>
          <p:cNvSpPr txBox="1"/>
          <p:nvPr>
            <p:ph idx="1" type="body"/>
          </p:nvPr>
        </p:nvSpPr>
        <p:spPr>
          <a:xfrm>
            <a:off x="541883" y="4267200"/>
            <a:ext cx="16256400" cy="18033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A6AAA9"/>
              </a:buClr>
              <a:buSzPts val="1400"/>
              <a:buFont typeface="Arial"/>
              <a:buNone/>
            </a:pPr>
            <a:r>
              <a:t/>
            </a:r>
            <a:endParaRPr sz="4000">
              <a:latin typeface="Abel"/>
              <a:ea typeface="Abel"/>
              <a:cs typeface="Abel"/>
              <a:sym typeface="Abel"/>
            </a:endParaRPr>
          </a:p>
        </p:txBody>
      </p:sp>
      <p:sp>
        <p:nvSpPr>
          <p:cNvPr id="108" name="Google Shape;108;p18"/>
          <p:cNvSpPr txBox="1"/>
          <p:nvPr/>
        </p:nvSpPr>
        <p:spPr>
          <a:xfrm>
            <a:off x="541883" y="6426200"/>
            <a:ext cx="16256400" cy="27051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0"/>
              <a:buFont typeface="Arial"/>
              <a:buNone/>
            </a:pPr>
            <a:r>
              <a:rPr b="1" i="0" lang="en-GB" sz="90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rPr>
              <a:t>TEACHING ADULTS</a:t>
            </a:r>
            <a:endParaRPr b="0" i="0" sz="5700" u="none" cap="none" strike="noStrike">
              <a:solidFill>
                <a:srgbClr val="01457A"/>
              </a:solidFill>
              <a:latin typeface="Abel"/>
              <a:ea typeface="Abel"/>
              <a:cs typeface="Abel"/>
              <a:sym typeface="Abe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7"/>
          <p:cNvSpPr txBox="1"/>
          <p:nvPr>
            <p:ph type="title"/>
          </p:nvPr>
        </p:nvSpPr>
        <p:spPr>
          <a:xfrm>
            <a:off x="541883" y="4038600"/>
            <a:ext cx="16256400" cy="45213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rial"/>
              <a:buNone/>
            </a:pPr>
            <a:r>
              <a:rPr b="1" lang="en-GB"/>
              <a:t>Discussion Groups</a:t>
            </a:r>
            <a:endParaRPr b="1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8"/>
          <p:cNvSpPr txBox="1"/>
          <p:nvPr>
            <p:ph type="title"/>
          </p:nvPr>
        </p:nvSpPr>
        <p:spPr>
          <a:xfrm>
            <a:off x="541883" y="4038600"/>
            <a:ext cx="16256400" cy="45213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rial"/>
              <a:buNone/>
            </a:pPr>
            <a:r>
              <a:rPr b="1" lang="en-GB"/>
              <a:t>Scenarios</a:t>
            </a:r>
            <a:endParaRPr b="1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9"/>
          <p:cNvSpPr txBox="1"/>
          <p:nvPr>
            <p:ph type="title"/>
          </p:nvPr>
        </p:nvSpPr>
        <p:spPr>
          <a:xfrm>
            <a:off x="220350" y="-137975"/>
            <a:ext cx="16256400" cy="269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lang="en-GB" sz="15000">
                <a:solidFill>
                  <a:srgbClr val="FFFFFF"/>
                </a:solidFill>
              </a:rPr>
              <a:t>Key elements</a:t>
            </a:r>
            <a:endParaRPr b="1" sz="15000">
              <a:solidFill>
                <a:srgbClr val="FFFFFF"/>
              </a:solidFill>
            </a:endParaRPr>
          </a:p>
        </p:txBody>
      </p:sp>
      <p:sp>
        <p:nvSpPr>
          <p:cNvPr id="165" name="Google Shape;165;p29"/>
          <p:cNvSpPr txBox="1"/>
          <p:nvPr/>
        </p:nvSpPr>
        <p:spPr>
          <a:xfrm>
            <a:off x="586550" y="2930925"/>
            <a:ext cx="16434600" cy="6007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000">
                <a:highlight>
                  <a:srgbClr val="FFFF00"/>
                </a:highlight>
              </a:rPr>
              <a:t>Prepare</a:t>
            </a:r>
            <a:endParaRPr b="1" sz="10000">
              <a:highlight>
                <a:srgbClr val="FFFF00"/>
              </a:highlight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000">
                <a:highlight>
                  <a:srgbClr val="FFFF00"/>
                </a:highlight>
              </a:rPr>
              <a:t>Open</a:t>
            </a:r>
            <a:endParaRPr b="1" sz="10000">
              <a:highlight>
                <a:srgbClr val="FFFF00"/>
              </a:highlight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000">
                <a:highlight>
                  <a:srgbClr val="FFFF00"/>
                </a:highlight>
              </a:rPr>
              <a:t>Facilitate</a:t>
            </a:r>
            <a:endParaRPr b="1" sz="10000">
              <a:highlight>
                <a:srgbClr val="FFFF00"/>
              </a:highlight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000">
                <a:highlight>
                  <a:srgbClr val="FFFF00"/>
                </a:highlight>
              </a:rPr>
              <a:t>Close</a:t>
            </a:r>
            <a:endParaRPr b="1" i="0" sz="10000" u="none" cap="none" strike="noStrike">
              <a:solidFill>
                <a:srgbClr val="000000"/>
              </a:solidFill>
              <a:highlight>
                <a:srgbClr val="FFFF00"/>
              </a:highlight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30"/>
          <p:cNvSpPr txBox="1"/>
          <p:nvPr>
            <p:ph type="title"/>
          </p:nvPr>
        </p:nvSpPr>
        <p:spPr>
          <a:xfrm>
            <a:off x="541883" y="4038600"/>
            <a:ext cx="16256400" cy="45213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rial"/>
              <a:buNone/>
            </a:pPr>
            <a:r>
              <a:rPr b="1" lang="en-GB"/>
              <a:t>PREPARE</a:t>
            </a:r>
            <a:endParaRPr b="1"/>
          </a:p>
        </p:txBody>
      </p:sp>
      <p:sp>
        <p:nvSpPr>
          <p:cNvPr id="171" name="Google Shape;171;p30"/>
          <p:cNvSpPr txBox="1"/>
          <p:nvPr>
            <p:ph idx="4294967295" type="body"/>
          </p:nvPr>
        </p:nvSpPr>
        <p:spPr>
          <a:xfrm>
            <a:off x="541925" y="8197950"/>
            <a:ext cx="16256400" cy="10125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i="1" sz="4800">
              <a:latin typeface="Abel"/>
              <a:ea typeface="Abel"/>
              <a:cs typeface="Abel"/>
              <a:sym typeface="Abe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31"/>
          <p:cNvSpPr txBox="1"/>
          <p:nvPr>
            <p:ph type="title"/>
          </p:nvPr>
        </p:nvSpPr>
        <p:spPr>
          <a:xfrm>
            <a:off x="541883" y="4038600"/>
            <a:ext cx="16256400" cy="45213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rial"/>
              <a:buNone/>
            </a:pPr>
            <a:r>
              <a:rPr b="1" lang="en-GB"/>
              <a:t>OPEN</a:t>
            </a:r>
            <a:endParaRPr b="1"/>
          </a:p>
        </p:txBody>
      </p:sp>
      <p:sp>
        <p:nvSpPr>
          <p:cNvPr id="177" name="Google Shape;177;p31"/>
          <p:cNvSpPr txBox="1"/>
          <p:nvPr>
            <p:ph idx="4294967295" type="body"/>
          </p:nvPr>
        </p:nvSpPr>
        <p:spPr>
          <a:xfrm>
            <a:off x="541875" y="8222650"/>
            <a:ext cx="11648400" cy="10125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i="1" sz="4800">
              <a:latin typeface="Abel"/>
              <a:ea typeface="Abel"/>
              <a:cs typeface="Abel"/>
              <a:sym typeface="Abe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2"/>
          <p:cNvSpPr txBox="1"/>
          <p:nvPr>
            <p:ph type="title"/>
          </p:nvPr>
        </p:nvSpPr>
        <p:spPr>
          <a:xfrm>
            <a:off x="541883" y="4038600"/>
            <a:ext cx="16256400" cy="45213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rial"/>
              <a:buNone/>
            </a:pPr>
            <a:r>
              <a:rPr b="1" lang="en-GB"/>
              <a:t>FACILITATE</a:t>
            </a:r>
            <a:endParaRPr b="1"/>
          </a:p>
        </p:txBody>
      </p:sp>
      <p:sp>
        <p:nvSpPr>
          <p:cNvPr id="183" name="Google Shape;183;p32"/>
          <p:cNvSpPr txBox="1"/>
          <p:nvPr>
            <p:ph idx="4294967295" type="body"/>
          </p:nvPr>
        </p:nvSpPr>
        <p:spPr>
          <a:xfrm>
            <a:off x="541875" y="8222650"/>
            <a:ext cx="11648400" cy="10125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i="1" sz="4800">
              <a:latin typeface="Abel"/>
              <a:ea typeface="Abel"/>
              <a:cs typeface="Abel"/>
              <a:sym typeface="Abe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33"/>
          <p:cNvSpPr txBox="1"/>
          <p:nvPr>
            <p:ph type="title"/>
          </p:nvPr>
        </p:nvSpPr>
        <p:spPr>
          <a:xfrm>
            <a:off x="541925" y="1536600"/>
            <a:ext cx="16256400" cy="12066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rial"/>
              <a:buNone/>
            </a:pPr>
            <a:r>
              <a:rPr b="1" lang="en-GB"/>
              <a:t>DELIVERY OF SKILLS TEACHING</a:t>
            </a:r>
            <a:endParaRPr b="1"/>
          </a:p>
        </p:txBody>
      </p:sp>
      <p:sp>
        <p:nvSpPr>
          <p:cNvPr id="189" name="Google Shape;189;p33"/>
          <p:cNvSpPr txBox="1"/>
          <p:nvPr>
            <p:ph idx="1" type="body"/>
          </p:nvPr>
        </p:nvSpPr>
        <p:spPr>
          <a:xfrm>
            <a:off x="541883" y="2743200"/>
            <a:ext cx="16256400" cy="610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/>
              <a:t> </a:t>
            </a:r>
            <a:endParaRPr sz="11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100"/>
              <a:t>Teach it</a:t>
            </a:r>
            <a:r>
              <a:rPr lang="en-GB" sz="1100"/>
              <a:t>              Teach the concept and the course standard </a:t>
            </a:r>
            <a:endParaRPr sz="11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100"/>
              <a:t>Facilitate it</a:t>
            </a:r>
            <a:r>
              <a:rPr lang="en-GB" sz="1100"/>
              <a:t>         Get all candidates involved in trying the skill </a:t>
            </a:r>
            <a:endParaRPr sz="1100"/>
          </a:p>
          <a:p>
            <a:pPr indent="-1066800" lvl="0" marL="1066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100"/>
              <a:t>Assess it</a:t>
            </a:r>
            <a:r>
              <a:rPr lang="en-GB" sz="1100"/>
              <a:t>            Confirm the course standard has been reached (this might be possible within the facilitation stage)</a:t>
            </a:r>
            <a:endParaRPr sz="11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/>
              <a:t> </a:t>
            </a:r>
            <a:endParaRPr sz="11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/>
              <a:t>Encourage peer-to-peer learning. This may be less of a feature within our course than in postgraduate courses where, for example, experienced emergency care staff can add significantly to the learning of others, including the instructors – I learn when I teach.</a:t>
            </a:r>
            <a:endParaRPr sz="1100"/>
          </a:p>
          <a:p>
            <a:pPr indent="0" lvl="0" marL="0" rtl="0" algn="l">
              <a:spcBef>
                <a:spcPts val="2801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34"/>
          <p:cNvSpPr txBox="1"/>
          <p:nvPr>
            <p:ph type="title"/>
          </p:nvPr>
        </p:nvSpPr>
        <p:spPr>
          <a:xfrm>
            <a:off x="541925" y="1536600"/>
            <a:ext cx="16256400" cy="1206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rial"/>
              <a:buNone/>
            </a:pPr>
            <a:r>
              <a:rPr b="1" lang="en-GB"/>
              <a:t>DELIVERY OF SKILLS TEACHING</a:t>
            </a:r>
            <a:endParaRPr b="1"/>
          </a:p>
          <a:p>
            <a:pPr indent="0" lvl="0" marL="0" rtl="0" algn="l">
              <a:spcBef>
                <a:spcPts val="2801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" name="Google Shape;195;p34"/>
          <p:cNvSpPr txBox="1"/>
          <p:nvPr>
            <p:ph idx="1" type="body"/>
          </p:nvPr>
        </p:nvSpPr>
        <p:spPr>
          <a:xfrm>
            <a:off x="541883" y="2743200"/>
            <a:ext cx="16256400" cy="610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4526" lvl="0" marL="364526" rtl="0" algn="l">
              <a:lnSpc>
                <a:spcPct val="200000"/>
              </a:lnSpc>
              <a:spcBef>
                <a:spcPts val="1600"/>
              </a:spcBef>
              <a:spcAft>
                <a:spcPts val="0"/>
              </a:spcAft>
              <a:buClr>
                <a:srgbClr val="0165B3"/>
              </a:buClr>
              <a:buSzPts val="4000"/>
              <a:buFont typeface="Abel"/>
              <a:buChar char="▸"/>
            </a:pPr>
            <a:r>
              <a:rPr b="1" lang="en-GB" sz="4000">
                <a:latin typeface="Abel"/>
                <a:ea typeface="Abel"/>
                <a:cs typeface="Abel"/>
                <a:sym typeface="Abel"/>
              </a:rPr>
              <a:t>Teach it</a:t>
            </a:r>
            <a:r>
              <a:rPr lang="en-GB" sz="4000">
                <a:latin typeface="Abel"/>
                <a:ea typeface="Abel"/>
                <a:cs typeface="Abel"/>
                <a:sym typeface="Abel"/>
              </a:rPr>
              <a:t> 					Teach the concept and the course standard</a:t>
            </a:r>
            <a:endParaRPr sz="4000">
              <a:latin typeface="Abel"/>
              <a:ea typeface="Abel"/>
              <a:cs typeface="Abel"/>
              <a:sym typeface="Abel"/>
            </a:endParaRPr>
          </a:p>
          <a:p>
            <a:pPr indent="-364526" lvl="0" marL="364526" rtl="0" algn="l">
              <a:lnSpc>
                <a:spcPct val="200000"/>
              </a:lnSpc>
              <a:spcBef>
                <a:spcPts val="1600"/>
              </a:spcBef>
              <a:spcAft>
                <a:spcPts val="0"/>
              </a:spcAft>
              <a:buClr>
                <a:srgbClr val="0165B3"/>
              </a:buClr>
              <a:buSzPts val="4000"/>
              <a:buFont typeface="Abel"/>
              <a:buChar char="▸"/>
            </a:pPr>
            <a:r>
              <a:rPr b="1" lang="en-GB" sz="4000">
                <a:latin typeface="Abel"/>
                <a:ea typeface="Abel"/>
                <a:cs typeface="Abel"/>
                <a:sym typeface="Abel"/>
              </a:rPr>
              <a:t>Facilitate it</a:t>
            </a:r>
            <a:r>
              <a:rPr lang="en-GB" sz="4000">
                <a:latin typeface="Abel"/>
                <a:ea typeface="Abel"/>
                <a:cs typeface="Abel"/>
                <a:sym typeface="Abel"/>
              </a:rPr>
              <a:t>  			Get all candidates involved in trying the skill</a:t>
            </a:r>
            <a:endParaRPr sz="4000">
              <a:latin typeface="Abel"/>
              <a:ea typeface="Abel"/>
              <a:cs typeface="Abel"/>
              <a:sym typeface="Abel"/>
            </a:endParaRPr>
          </a:p>
          <a:p>
            <a:pPr indent="-364526" lvl="0" marL="364526" rtl="0" algn="l">
              <a:lnSpc>
                <a:spcPct val="200000"/>
              </a:lnSpc>
              <a:spcBef>
                <a:spcPts val="1600"/>
              </a:spcBef>
              <a:spcAft>
                <a:spcPts val="0"/>
              </a:spcAft>
              <a:buClr>
                <a:srgbClr val="0165B3"/>
              </a:buClr>
              <a:buSzPts val="4000"/>
              <a:buFont typeface="Abel"/>
              <a:buChar char="▸"/>
            </a:pPr>
            <a:r>
              <a:rPr b="1" lang="en-GB" sz="4000">
                <a:latin typeface="Abel"/>
                <a:ea typeface="Abel"/>
                <a:cs typeface="Abel"/>
                <a:sym typeface="Abel"/>
              </a:rPr>
              <a:t>Assess it</a:t>
            </a:r>
            <a:r>
              <a:rPr lang="en-GB" sz="4000">
                <a:latin typeface="Abel"/>
                <a:ea typeface="Abel"/>
                <a:cs typeface="Abel"/>
                <a:sym typeface="Abel"/>
              </a:rPr>
              <a:t>     			Confirm the course standard has been reached</a:t>
            </a:r>
            <a:endParaRPr sz="4000">
              <a:latin typeface="Abel"/>
              <a:ea typeface="Abel"/>
              <a:cs typeface="Abel"/>
              <a:sym typeface="Abe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>
                <a:latin typeface="Abel"/>
                <a:ea typeface="Abel"/>
                <a:cs typeface="Abel"/>
                <a:sym typeface="Abel"/>
              </a:rPr>
              <a:t> </a:t>
            </a:r>
            <a:endParaRPr sz="4000">
              <a:latin typeface="Abel"/>
              <a:ea typeface="Abel"/>
              <a:cs typeface="Abel"/>
              <a:sym typeface="Abel"/>
            </a:endParaRPr>
          </a:p>
          <a:p>
            <a:pPr indent="-482600" lvl="0" marL="457200" rtl="0" algn="l">
              <a:lnSpc>
                <a:spcPct val="200000"/>
              </a:lnSpc>
              <a:spcBef>
                <a:spcPts val="1600"/>
              </a:spcBef>
              <a:spcAft>
                <a:spcPts val="0"/>
              </a:spcAft>
              <a:buSzPts val="4000"/>
              <a:buFont typeface="Abel"/>
              <a:buChar char="▸"/>
            </a:pPr>
            <a:r>
              <a:rPr lang="en-GB" sz="4000">
                <a:latin typeface="Abel"/>
                <a:ea typeface="Abel"/>
                <a:cs typeface="Abel"/>
                <a:sym typeface="Abel"/>
              </a:rPr>
              <a:t>Encourage peer-to-peer learning</a:t>
            </a:r>
            <a:endParaRPr sz="4000">
              <a:latin typeface="Abel"/>
              <a:ea typeface="Abel"/>
              <a:cs typeface="Abel"/>
              <a:sym typeface="Abe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5"/>
          <p:cNvSpPr txBox="1"/>
          <p:nvPr>
            <p:ph type="title"/>
          </p:nvPr>
        </p:nvSpPr>
        <p:spPr>
          <a:xfrm>
            <a:off x="7955358" y="7182600"/>
            <a:ext cx="16256400" cy="45213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rial"/>
              <a:buNone/>
            </a:pPr>
            <a:r>
              <a:rPr b="1" lang="en-GB">
                <a:solidFill>
                  <a:srgbClr val="FFFFFF"/>
                </a:solidFill>
              </a:rPr>
              <a:t>FEEDBACK</a:t>
            </a:r>
            <a:endParaRPr b="1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36"/>
          <p:cNvSpPr txBox="1"/>
          <p:nvPr>
            <p:ph type="title"/>
          </p:nvPr>
        </p:nvSpPr>
        <p:spPr>
          <a:xfrm>
            <a:off x="556075" y="7182600"/>
            <a:ext cx="23655900" cy="45213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rial"/>
              <a:buNone/>
            </a:pPr>
            <a:r>
              <a:rPr b="1" lang="en-GB" sz="15000">
                <a:solidFill>
                  <a:srgbClr val="FFFFFF"/>
                </a:solidFill>
              </a:rPr>
              <a:t>Learning conversation</a:t>
            </a:r>
            <a:endParaRPr b="1" sz="150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9"/>
          <p:cNvSpPr txBox="1"/>
          <p:nvPr>
            <p:ph type="title"/>
          </p:nvPr>
        </p:nvSpPr>
        <p:spPr>
          <a:xfrm>
            <a:off x="541925" y="1536600"/>
            <a:ext cx="16256400" cy="12066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rial"/>
              <a:buNone/>
            </a:pPr>
            <a:r>
              <a:rPr b="1" lang="en-GB"/>
              <a:t>OBJECTIVES</a:t>
            </a:r>
            <a:endParaRPr b="1"/>
          </a:p>
        </p:txBody>
      </p:sp>
      <p:sp>
        <p:nvSpPr>
          <p:cNvPr id="114" name="Google Shape;114;p19"/>
          <p:cNvSpPr txBox="1"/>
          <p:nvPr>
            <p:ph idx="1" type="body"/>
          </p:nvPr>
        </p:nvSpPr>
        <p:spPr>
          <a:xfrm>
            <a:off x="920625" y="3060450"/>
            <a:ext cx="15153000" cy="57228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-364525" lvl="0" marL="364525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165B3"/>
              </a:buClr>
              <a:buSzPts val="4000"/>
              <a:buFont typeface="Abel"/>
              <a:buChar char="▸"/>
            </a:pPr>
            <a:r>
              <a:rPr lang="en-GB" sz="4000">
                <a:latin typeface="Abel"/>
                <a:ea typeface="Abel"/>
                <a:cs typeface="Abel"/>
                <a:sym typeface="Abel"/>
              </a:rPr>
              <a:t>Understand what is meant by learning and teaching</a:t>
            </a:r>
            <a:endParaRPr sz="4000">
              <a:latin typeface="Abel"/>
              <a:ea typeface="Abel"/>
              <a:cs typeface="Abel"/>
              <a:sym typeface="Abel"/>
            </a:endParaRPr>
          </a:p>
          <a:p>
            <a:pPr indent="-364525" lvl="0" marL="364525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165B3"/>
              </a:buClr>
              <a:buSzPts val="4000"/>
              <a:buFont typeface="Abel"/>
              <a:buChar char="▸"/>
            </a:pPr>
            <a:r>
              <a:rPr lang="en-GB" sz="4000">
                <a:latin typeface="Abel"/>
                <a:ea typeface="Abel"/>
                <a:cs typeface="Abel"/>
                <a:sym typeface="Abel"/>
              </a:rPr>
              <a:t>Identify requirements for successful adult learning</a:t>
            </a:r>
            <a:endParaRPr sz="4000">
              <a:latin typeface="Abel"/>
              <a:ea typeface="Abel"/>
              <a:cs typeface="Abel"/>
              <a:sym typeface="Abel"/>
            </a:endParaRPr>
          </a:p>
          <a:p>
            <a:pPr indent="-364525" lvl="0" marL="364525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165B3"/>
              </a:buClr>
              <a:buSzPts val="4000"/>
              <a:buFont typeface="Abel"/>
              <a:buChar char="▸"/>
            </a:pPr>
            <a:r>
              <a:rPr lang="en-GB" sz="4000">
                <a:latin typeface="Abel"/>
                <a:ea typeface="Abel"/>
                <a:cs typeface="Abel"/>
                <a:sym typeface="Abel"/>
              </a:rPr>
              <a:t>Understand the structure of a training sequence</a:t>
            </a:r>
            <a:endParaRPr sz="2600">
              <a:latin typeface="Abel"/>
              <a:ea typeface="Abel"/>
              <a:cs typeface="Abel"/>
              <a:sym typeface="Abe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37"/>
          <p:cNvSpPr txBox="1"/>
          <p:nvPr>
            <p:ph type="title"/>
          </p:nvPr>
        </p:nvSpPr>
        <p:spPr>
          <a:xfrm>
            <a:off x="541883" y="4038600"/>
            <a:ext cx="16256400" cy="45213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rial"/>
              <a:buNone/>
            </a:pPr>
            <a:r>
              <a:rPr b="1" lang="en-GB"/>
              <a:t>CLOSURE</a:t>
            </a:r>
            <a:endParaRPr b="1"/>
          </a:p>
        </p:txBody>
      </p:sp>
      <p:sp>
        <p:nvSpPr>
          <p:cNvPr id="211" name="Google Shape;211;p37"/>
          <p:cNvSpPr txBox="1"/>
          <p:nvPr>
            <p:ph idx="4294967295" type="body"/>
          </p:nvPr>
        </p:nvSpPr>
        <p:spPr>
          <a:xfrm>
            <a:off x="541875" y="7975725"/>
            <a:ext cx="12532800" cy="10125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i="1" sz="4800">
              <a:latin typeface="Abel"/>
              <a:ea typeface="Abel"/>
              <a:cs typeface="Abel"/>
              <a:sym typeface="Abe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38"/>
          <p:cNvSpPr txBox="1"/>
          <p:nvPr>
            <p:ph type="title"/>
          </p:nvPr>
        </p:nvSpPr>
        <p:spPr>
          <a:xfrm>
            <a:off x="3557975" y="4216950"/>
            <a:ext cx="10224300" cy="19506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rial"/>
              <a:buNone/>
            </a:pPr>
            <a:r>
              <a:rPr b="1" lang="en-GB" sz="12000"/>
              <a:t>ANY QUESTIONS?</a:t>
            </a:r>
            <a:endParaRPr b="1" sz="120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39"/>
          <p:cNvSpPr txBox="1"/>
          <p:nvPr>
            <p:ph type="title"/>
          </p:nvPr>
        </p:nvSpPr>
        <p:spPr>
          <a:xfrm>
            <a:off x="541925" y="1536600"/>
            <a:ext cx="16256400" cy="12066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rial"/>
              <a:buNone/>
            </a:pPr>
            <a:r>
              <a:rPr b="1" lang="en-GB"/>
              <a:t>SUMMARY</a:t>
            </a:r>
            <a:endParaRPr b="1"/>
          </a:p>
        </p:txBody>
      </p:sp>
      <p:sp>
        <p:nvSpPr>
          <p:cNvPr id="222" name="Google Shape;222;p39"/>
          <p:cNvSpPr txBox="1"/>
          <p:nvPr>
            <p:ph idx="1" type="body"/>
          </p:nvPr>
        </p:nvSpPr>
        <p:spPr>
          <a:xfrm>
            <a:off x="920625" y="2514600"/>
            <a:ext cx="15153000" cy="6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lang="en-GB" sz="4000">
                <a:latin typeface="Abel"/>
                <a:ea typeface="Abel"/>
                <a:cs typeface="Abel"/>
                <a:sym typeface="Abel"/>
              </a:rPr>
              <a:t>‘There are no secrets in teaching resuscitation effectively’</a:t>
            </a:r>
            <a:endParaRPr b="1" sz="4000">
              <a:latin typeface="Abel"/>
              <a:ea typeface="Abel"/>
              <a:cs typeface="Abel"/>
              <a:sym typeface="Abel"/>
            </a:endParaRPr>
          </a:p>
          <a:p>
            <a:pPr indent="-364525" lvl="0" marL="364525" marR="0" rtl="0" algn="l">
              <a:lnSpc>
                <a:spcPct val="200000"/>
              </a:lnSpc>
              <a:spcBef>
                <a:spcPts val="1600"/>
              </a:spcBef>
              <a:spcAft>
                <a:spcPts val="0"/>
              </a:spcAft>
              <a:buClr>
                <a:srgbClr val="0165B3"/>
              </a:buClr>
              <a:buSzPts val="4000"/>
              <a:buFont typeface="Abel"/>
              <a:buChar char="▸"/>
            </a:pPr>
            <a:r>
              <a:rPr lang="en-GB" sz="4000">
                <a:latin typeface="Abel"/>
                <a:ea typeface="Abel"/>
                <a:cs typeface="Abel"/>
                <a:sym typeface="Abel"/>
              </a:rPr>
              <a:t>Preparation and planning of a positive experience</a:t>
            </a:r>
            <a:endParaRPr sz="4000">
              <a:latin typeface="Abel"/>
              <a:ea typeface="Abel"/>
              <a:cs typeface="Abel"/>
              <a:sym typeface="Abel"/>
            </a:endParaRPr>
          </a:p>
          <a:p>
            <a:pPr indent="-364525" lvl="0" marL="364525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165B3"/>
              </a:buClr>
              <a:buSzPts val="4000"/>
              <a:buFont typeface="Abel"/>
              <a:buChar char="▸"/>
            </a:pPr>
            <a:r>
              <a:rPr lang="en-GB" sz="4000">
                <a:latin typeface="Abel"/>
                <a:ea typeface="Abel"/>
                <a:cs typeface="Abel"/>
                <a:sym typeface="Abel"/>
              </a:rPr>
              <a:t>Prepare - Open - Facilitate - Close</a:t>
            </a:r>
            <a:endParaRPr sz="4000">
              <a:latin typeface="Abel"/>
              <a:ea typeface="Abel"/>
              <a:cs typeface="Abel"/>
              <a:sym typeface="Abel"/>
            </a:endParaRPr>
          </a:p>
          <a:p>
            <a:pPr indent="-364525" lvl="0" marL="364525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165B3"/>
              </a:buClr>
              <a:buSzPts val="4000"/>
              <a:buFont typeface="Abel"/>
              <a:buChar char="▸"/>
            </a:pPr>
            <a:r>
              <a:rPr lang="en-GB" sz="4000">
                <a:latin typeface="Abel"/>
                <a:ea typeface="Abel"/>
                <a:cs typeface="Abel"/>
                <a:sym typeface="Abel"/>
              </a:rPr>
              <a:t>Staged approach: Teach it - Facilitate it - Assess it</a:t>
            </a:r>
            <a:endParaRPr i="1" sz="4000">
              <a:latin typeface="Abel"/>
              <a:ea typeface="Abel"/>
              <a:cs typeface="Abel"/>
              <a:sym typeface="Abel"/>
            </a:endParaRPr>
          </a:p>
          <a:p>
            <a:pPr indent="-364525" lvl="0" marL="364525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165B3"/>
              </a:buClr>
              <a:buSzPts val="4000"/>
              <a:buFont typeface="Abel"/>
              <a:buChar char="▸"/>
            </a:pPr>
            <a:r>
              <a:rPr lang="en-GB" sz="4000">
                <a:latin typeface="Abel"/>
                <a:ea typeface="Abel"/>
                <a:cs typeface="Abel"/>
                <a:sym typeface="Abel"/>
              </a:rPr>
              <a:t>Questions, summary, closure</a:t>
            </a:r>
            <a:endParaRPr sz="4000">
              <a:latin typeface="Abel"/>
              <a:ea typeface="Abel"/>
              <a:cs typeface="Abel"/>
              <a:sym typeface="Abel"/>
            </a:endParaRPr>
          </a:p>
          <a:p>
            <a:pPr indent="0" lvl="0" marL="364525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br>
              <a:rPr lang="en-GB" sz="4000">
                <a:latin typeface="Abel"/>
                <a:ea typeface="Abel"/>
                <a:cs typeface="Abel"/>
                <a:sym typeface="Abel"/>
              </a:rPr>
            </a:br>
            <a:endParaRPr sz="2600">
              <a:latin typeface="Abel"/>
              <a:ea typeface="Abel"/>
              <a:cs typeface="Abel"/>
              <a:sym typeface="Abe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40"/>
          <p:cNvSpPr txBox="1"/>
          <p:nvPr>
            <p:ph type="title"/>
          </p:nvPr>
        </p:nvSpPr>
        <p:spPr>
          <a:xfrm>
            <a:off x="541883" y="4038600"/>
            <a:ext cx="16256400" cy="45213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rial"/>
              <a:buNone/>
            </a:pPr>
            <a:r>
              <a:rPr b="1" lang="en-GB" sz="8000"/>
              <a:t>A POSITIVE EXPERIENCE LEADS TO EFFICIENT LEARNING</a:t>
            </a:r>
            <a:endParaRPr b="1" sz="80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0"/>
          <p:cNvSpPr txBox="1"/>
          <p:nvPr>
            <p:ph type="title"/>
          </p:nvPr>
        </p:nvSpPr>
        <p:spPr>
          <a:xfrm>
            <a:off x="363258" y="2127175"/>
            <a:ext cx="16256400" cy="45213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rial"/>
              <a:buNone/>
            </a:pPr>
            <a:r>
              <a:rPr b="1" lang="en-GB" sz="15000"/>
              <a:t>What is learning?</a:t>
            </a:r>
            <a:endParaRPr b="1" sz="150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1"/>
          <p:cNvSpPr txBox="1"/>
          <p:nvPr>
            <p:ph type="title"/>
          </p:nvPr>
        </p:nvSpPr>
        <p:spPr>
          <a:xfrm>
            <a:off x="5990402" y="7993175"/>
            <a:ext cx="12370500" cy="45213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rial"/>
              <a:buNone/>
            </a:pPr>
            <a:r>
              <a:rPr b="1" lang="en-GB" sz="11000">
                <a:solidFill>
                  <a:srgbClr val="FFFF00"/>
                </a:solidFill>
              </a:rPr>
              <a:t>How do adults learn?</a:t>
            </a:r>
            <a:endParaRPr b="1" sz="1100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2"/>
          <p:cNvSpPr txBox="1"/>
          <p:nvPr>
            <p:ph type="title"/>
          </p:nvPr>
        </p:nvSpPr>
        <p:spPr>
          <a:xfrm>
            <a:off x="321558" y="805250"/>
            <a:ext cx="16256400" cy="45213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rial"/>
              <a:buNone/>
            </a:pPr>
            <a:r>
              <a:rPr b="1" lang="en-GB" sz="12000">
                <a:solidFill>
                  <a:srgbClr val="FFFFFF"/>
                </a:solidFill>
                <a:highlight>
                  <a:schemeClr val="dk1"/>
                </a:highlight>
              </a:rPr>
              <a:t>Requirements for successful adult learning?</a:t>
            </a:r>
            <a:endParaRPr b="1" sz="12000">
              <a:solidFill>
                <a:srgbClr val="FFFFFF"/>
              </a:solidFill>
              <a:highlight>
                <a:schemeClr val="dk1"/>
              </a:highlight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3"/>
          <p:cNvSpPr txBox="1"/>
          <p:nvPr>
            <p:ph type="title"/>
          </p:nvPr>
        </p:nvSpPr>
        <p:spPr>
          <a:xfrm>
            <a:off x="-333417" y="698075"/>
            <a:ext cx="16256400" cy="45213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rial"/>
              <a:buNone/>
            </a:pPr>
            <a:r>
              <a:rPr b="1" lang="en-GB" sz="15000">
                <a:solidFill>
                  <a:srgbClr val="FFFFFF"/>
                </a:solidFill>
                <a:highlight>
                  <a:srgbClr val="000000"/>
                </a:highlight>
              </a:rPr>
              <a:t>What is teaching?</a:t>
            </a:r>
            <a:endParaRPr b="1" sz="15000">
              <a:solidFill>
                <a:srgbClr val="FFFFFF"/>
              </a:solidFill>
              <a:highlight>
                <a:srgbClr val="000000"/>
              </a:highlight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4"/>
          <p:cNvSpPr txBox="1"/>
          <p:nvPr>
            <p:ph type="title"/>
          </p:nvPr>
        </p:nvSpPr>
        <p:spPr>
          <a:xfrm>
            <a:off x="1411250" y="7504175"/>
            <a:ext cx="16890600" cy="45213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rial"/>
              <a:buNone/>
            </a:pPr>
            <a:r>
              <a:rPr b="1" lang="en-GB" sz="15000">
                <a:solidFill>
                  <a:srgbClr val="FFFFFF"/>
                </a:solidFill>
              </a:rPr>
              <a:t>Teaching CPR + AED</a:t>
            </a:r>
            <a:endParaRPr b="1" sz="150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5"/>
          <p:cNvSpPr txBox="1"/>
          <p:nvPr>
            <p:ph type="title"/>
          </p:nvPr>
        </p:nvSpPr>
        <p:spPr>
          <a:xfrm>
            <a:off x="541883" y="4038600"/>
            <a:ext cx="16256400" cy="45213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rial"/>
              <a:buNone/>
            </a:pPr>
            <a:r>
              <a:rPr b="1" lang="en-GB"/>
              <a:t>Lectures</a:t>
            </a:r>
            <a:endParaRPr b="1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6"/>
          <p:cNvSpPr txBox="1"/>
          <p:nvPr>
            <p:ph type="title"/>
          </p:nvPr>
        </p:nvSpPr>
        <p:spPr>
          <a:xfrm>
            <a:off x="541883" y="4038600"/>
            <a:ext cx="16256400" cy="45213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rial"/>
              <a:buNone/>
            </a:pPr>
            <a:r>
              <a:rPr b="1" lang="en-GB"/>
              <a:t>Skill Stations</a:t>
            </a:r>
            <a:endParaRPr b="1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New_Template7">
  <a:themeElements>
    <a:clrScheme name="New_Template7">
      <a:dk1>
        <a:srgbClr val="222222"/>
      </a:dk1>
      <a:lt1>
        <a:srgbClr val="838787"/>
      </a:lt1>
      <a:dk2>
        <a:srgbClr val="222222"/>
      </a:dk2>
      <a:lt2>
        <a:srgbClr val="A6AAA9"/>
      </a:lt2>
      <a:accent1>
        <a:srgbClr val="34A5DA"/>
      </a:accent1>
      <a:accent2>
        <a:srgbClr val="3F969A"/>
      </a:accent2>
      <a:accent3>
        <a:srgbClr val="8ABE5E"/>
      </a:accent3>
      <a:accent4>
        <a:srgbClr val="FDCB56"/>
      </a:accent4>
      <a:accent5>
        <a:srgbClr val="E42832"/>
      </a:accent5>
      <a:accent6>
        <a:srgbClr val="C52060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