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9753600" cx="17340250"/>
  <p:notesSz cx="6858000" cy="9144000"/>
  <p:embeddedFontLst>
    <p:embeddedFont>
      <p:font typeface="Abel"/>
      <p:regular r:id="rId13"/>
    </p:embeddedFont>
    <p:embeddedFont>
      <p:font typeface="Helvetica Neue"/>
      <p:regular r:id="rId14"/>
      <p:bold r:id="rId15"/>
      <p:italic r:id="rId16"/>
      <p:boldItalic r:id="rId17"/>
    </p:embeddedFont>
    <p:embeddedFont>
      <p:font typeface="Century Gothic"/>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CenturyGothic-italic.fntdata"/><Relationship Id="rId11" Type="http://schemas.openxmlformats.org/officeDocument/2006/relationships/slide" Target="slides/slide7.xml"/><Relationship Id="rId10" Type="http://schemas.openxmlformats.org/officeDocument/2006/relationships/slide" Target="slides/slide6.xml"/><Relationship Id="rId21" Type="http://schemas.openxmlformats.org/officeDocument/2006/relationships/font" Target="fonts/CenturyGothic-boldItalic.fntdata"/><Relationship Id="rId13" Type="http://schemas.openxmlformats.org/officeDocument/2006/relationships/font" Target="fonts/Abel-regular.fntdata"/><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HelveticaNeue-bold.fntdata"/><Relationship Id="rId14" Type="http://schemas.openxmlformats.org/officeDocument/2006/relationships/font" Target="fonts/HelveticaNeue-regular.fntdata"/><Relationship Id="rId17" Type="http://schemas.openxmlformats.org/officeDocument/2006/relationships/font" Target="fonts/HelveticaNeue-boldItalic.fntdata"/><Relationship Id="rId16" Type="http://schemas.openxmlformats.org/officeDocument/2006/relationships/font" Target="fonts/HelveticaNeue-italic.fntdata"/><Relationship Id="rId5" Type="http://schemas.openxmlformats.org/officeDocument/2006/relationships/slide" Target="slides/slide1.xml"/><Relationship Id="rId19" Type="http://schemas.openxmlformats.org/officeDocument/2006/relationships/font" Target="fonts/CenturyGothic-bold.fntdata"/><Relationship Id="rId6" Type="http://schemas.openxmlformats.org/officeDocument/2006/relationships/slide" Target="slides/slide2.xml"/><Relationship Id="rId18" Type="http://schemas.openxmlformats.org/officeDocument/2006/relationships/font" Target="fonts/CenturyGothic-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1pPr>
            <a:lvl2pPr indent="-317500" lvl="1" marL="9144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2pPr>
            <a:lvl3pPr indent="-317500" lvl="2" marL="13716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3pPr>
            <a:lvl4pPr indent="-317500" lvl="3" marL="18288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4pPr>
            <a:lvl5pPr indent="-317500" lvl="4" marL="22860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5pPr>
            <a:lvl6pPr indent="-317500" lvl="5" marL="27432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6pPr>
            <a:lvl7pPr indent="-317500" lvl="6" marL="32004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7pPr>
            <a:lvl8pPr indent="-317500" lvl="7" marL="36576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8pPr>
            <a:lvl9pPr indent="-317500" lvl="8" marL="41148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rPr lang="en-GB" sz="1200"/>
              <a:t>initial heart-rhythm analysis, about 25–50% of SCA victims have ventricular fibrillation (VF), a percentage that has declined over the last 20 years.7–13 Itis likely that many more victims have VF or rapid ventricular tachycardia (VT) at the time of collapse, but by the time the first electrocardiogram (ECG) is recorded by emergency medical service personnel their rhythm has deteriorated to asystole.14,15 When the rhythm is recorded soon after collapse, in particular by an on-site AED,the proportion of victims in VF can be as high as 76%.16,17 More victims of SCA survive if bystanders act immediately while VF is still present. Successful resuscitation is less likely once the rhythm has deteriorated to asystole.</a:t>
            </a:r>
            <a:endParaRPr sz="1200"/>
          </a:p>
        </p:txBody>
      </p:sp>
      <p:sp>
        <p:nvSpPr>
          <p:cNvPr id="106" name="Google Shape;10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03cdf67ff0_0_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13" name="Google Shape;113;g303cdf67ff0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03cdf67ff0_0_11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19" name="Google Shape;119;g303cdf67ff0_0_1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03cdf67ff0_0_1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03cdf67ff0_0_12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03cdf67ff0_0_1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03cdf67ff0_0_13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03cdf67ff0_0_13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36" name="Google Shape;136;g303cdf67ff0_0_1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03cdf67ff0_0_24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41" name="Google Shape;141;g303cdf67ff0_0_2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0abac3c49c_1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47" name="Google Shape;147;g30abac3c49c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4.jp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9.jpg"/><Relationship Id="rId7" Type="http://schemas.openxmlformats.org/officeDocument/2006/relationships/image" Target="../media/image1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7.jpg"/><Relationship Id="rId6"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showMasterSp="0">
  <p:cSld name="TITLE_2">
    <p:spTree>
      <p:nvGrpSpPr>
        <p:cNvPr id="15" name="Shape 15"/>
        <p:cNvGrpSpPr/>
        <p:nvPr/>
      </p:nvGrpSpPr>
      <p:grpSpPr>
        <a:xfrm>
          <a:off x="0" y="0"/>
          <a:ext cx="0" cy="0"/>
          <a:chOff x="0" y="0"/>
          <a:chExt cx="0" cy="0"/>
        </a:xfrm>
      </p:grpSpPr>
      <p:pic>
        <p:nvPicPr>
          <p:cNvPr descr="RMD_logoPNG.png" id="16" name="Google Shape;16;p2"/>
          <p:cNvPicPr preferRelativeResize="0"/>
          <p:nvPr/>
        </p:nvPicPr>
        <p:blipFill rotWithShape="1">
          <a:blip r:embed="rId2">
            <a:alphaModFix/>
          </a:blip>
          <a:srcRect b="0" l="0" r="0" t="0"/>
          <a:stretch/>
        </p:blipFill>
        <p:spPr>
          <a:xfrm>
            <a:off x="845225" y="239975"/>
            <a:ext cx="3194225" cy="3149751"/>
          </a:xfrm>
          <a:prstGeom prst="rect">
            <a:avLst/>
          </a:prstGeom>
          <a:noFill/>
          <a:ln>
            <a:noFill/>
          </a:ln>
        </p:spPr>
      </p:pic>
      <p:cxnSp>
        <p:nvCxnSpPr>
          <p:cNvPr id="17" name="Google Shape;17;p2"/>
          <p:cNvCxnSpPr/>
          <p:nvPr/>
        </p:nvCxnSpPr>
        <p:spPr>
          <a:xfrm flipH="1" rot="10800000">
            <a:off x="541883" y="6140857"/>
            <a:ext cx="16256400" cy="300"/>
          </a:xfrm>
          <a:prstGeom prst="straightConnector1">
            <a:avLst/>
          </a:prstGeom>
          <a:noFill/>
          <a:ln cap="flat" cmpd="sng" w="38100">
            <a:solidFill>
              <a:srgbClr val="A6AAA9"/>
            </a:solidFill>
            <a:prstDash val="solid"/>
            <a:miter lim="8000"/>
            <a:headEnd len="sm" w="sm" type="none"/>
            <a:tailEnd len="sm" w="sm" type="none"/>
          </a:ln>
        </p:spPr>
      </p:cxnSp>
      <p:sp>
        <p:nvSpPr>
          <p:cNvPr id="18" name="Google Shape;18;p2"/>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19" name="Google Shape;19;p2"/>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4400" cap="none">
                <a:solidFill>
                  <a:srgbClr val="A6AAA9"/>
                </a:solidFill>
              </a:defRPr>
            </a:lvl2pPr>
            <a:lvl3pPr indent="-228600" lvl="2" marL="1371600" algn="l">
              <a:lnSpc>
                <a:spcPct val="80000"/>
              </a:lnSpc>
              <a:spcBef>
                <a:spcPts val="2300"/>
              </a:spcBef>
              <a:spcAft>
                <a:spcPts val="0"/>
              </a:spcAft>
              <a:buClr>
                <a:srgbClr val="A6AAA9"/>
              </a:buClr>
              <a:buSzPts val="1400"/>
              <a:buNone/>
              <a:defRPr sz="4000" cap="none">
                <a:solidFill>
                  <a:srgbClr val="A6AAA9"/>
                </a:solidFill>
              </a:defRPr>
            </a:lvl3pPr>
            <a:lvl4pPr indent="-228600" lvl="3" marL="1828800" algn="l">
              <a:lnSpc>
                <a:spcPct val="80000"/>
              </a:lnSpc>
              <a:spcBef>
                <a:spcPts val="2300"/>
              </a:spcBef>
              <a:spcAft>
                <a:spcPts val="0"/>
              </a:spcAft>
              <a:buClr>
                <a:srgbClr val="A6AAA9"/>
              </a:buClr>
              <a:buSzPts val="1400"/>
              <a:buNone/>
              <a:defRPr sz="3600" cap="none">
                <a:solidFill>
                  <a:srgbClr val="A6AAA9"/>
                </a:solidFill>
              </a:defRPr>
            </a:lvl4pPr>
            <a:lvl5pPr indent="-228600" lvl="4" marL="2286000" algn="l">
              <a:lnSpc>
                <a:spcPct val="80000"/>
              </a:lnSpc>
              <a:spcBef>
                <a:spcPts val="2300"/>
              </a:spcBef>
              <a:spcAft>
                <a:spcPts val="0"/>
              </a:spcAft>
              <a:buClr>
                <a:srgbClr val="A6AAA9"/>
              </a:buClr>
              <a:buSzPts val="1400"/>
              <a:buNone/>
              <a:defRPr sz="32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pic>
        <p:nvPicPr>
          <p:cNvPr descr="Master_BLSAED-P_Text2.jpg" id="20" name="Google Shape;20;p2"/>
          <p:cNvPicPr preferRelativeResize="0"/>
          <p:nvPr/>
        </p:nvPicPr>
        <p:blipFill rotWithShape="1">
          <a:blip r:embed="rId3">
            <a:alphaModFix/>
          </a:blip>
          <a:srcRect b="90281" l="4597" r="78756" t="1941"/>
          <a:stretch/>
        </p:blipFill>
        <p:spPr>
          <a:xfrm>
            <a:off x="5789388" y="382247"/>
            <a:ext cx="2274600" cy="797100"/>
          </a:xfrm>
          <a:prstGeom prst="rect">
            <a:avLst/>
          </a:prstGeom>
          <a:noFill/>
          <a:ln>
            <a:noFill/>
          </a:ln>
        </p:spPr>
      </p:pic>
      <p:grpSp>
        <p:nvGrpSpPr>
          <p:cNvPr id="21" name="Google Shape;21;p2"/>
          <p:cNvGrpSpPr/>
          <p:nvPr/>
        </p:nvGrpSpPr>
        <p:grpSpPr>
          <a:xfrm>
            <a:off x="13233734" y="316168"/>
            <a:ext cx="2917129" cy="850579"/>
            <a:chOff x="0" y="0"/>
            <a:chExt cx="2917129" cy="850579"/>
          </a:xfrm>
        </p:grpSpPr>
        <p:pic>
          <p:nvPicPr>
            <p:cNvPr id="22" name="Google Shape;22;p2"/>
            <p:cNvPicPr preferRelativeResize="0"/>
            <p:nvPr/>
          </p:nvPicPr>
          <p:blipFill rotWithShape="1">
            <a:blip r:embed="rId4">
              <a:alphaModFix/>
            </a:blip>
            <a:srcRect b="0" l="30405" r="0" t="0"/>
            <a:stretch/>
          </p:blipFill>
          <p:spPr>
            <a:xfrm>
              <a:off x="732829" y="66079"/>
              <a:ext cx="2184300" cy="784500"/>
            </a:xfrm>
            <a:prstGeom prst="rect">
              <a:avLst/>
            </a:prstGeom>
            <a:noFill/>
            <a:ln>
              <a:noFill/>
            </a:ln>
          </p:spPr>
        </p:pic>
        <p:pic>
          <p:nvPicPr>
            <p:cNvPr id="23" name="Google Shape;23;p2"/>
            <p:cNvPicPr preferRelativeResize="0"/>
            <p:nvPr/>
          </p:nvPicPr>
          <p:blipFill rotWithShape="1">
            <a:blip r:embed="rId5">
              <a:alphaModFix/>
            </a:blip>
            <a:srcRect b="0" l="0" r="77658" t="0"/>
            <a:stretch/>
          </p:blipFill>
          <p:spPr>
            <a:xfrm>
              <a:off x="0" y="0"/>
              <a:ext cx="749700" cy="838800"/>
            </a:xfrm>
            <a:prstGeom prst="rect">
              <a:avLst/>
            </a:prstGeom>
            <a:noFill/>
            <a:ln>
              <a:noFill/>
            </a:ln>
          </p:spPr>
        </p:pic>
      </p:grpSp>
      <p:pic>
        <p:nvPicPr>
          <p:cNvPr descr="FICM Logo (No Crests) (4).jpg" id="24" name="Google Shape;24;p2"/>
          <p:cNvPicPr preferRelativeResize="0"/>
          <p:nvPr/>
        </p:nvPicPr>
        <p:blipFill rotWithShape="1">
          <a:blip r:embed="rId6">
            <a:alphaModFix/>
          </a:blip>
          <a:srcRect b="0" l="0" r="0" t="0"/>
          <a:stretch/>
        </p:blipFill>
        <p:spPr>
          <a:xfrm>
            <a:off x="8856900" y="386280"/>
            <a:ext cx="3605000" cy="710475"/>
          </a:xfrm>
          <a:prstGeom prst="rect">
            <a:avLst/>
          </a:prstGeom>
          <a:noFill/>
          <a:ln>
            <a:noFill/>
          </a:ln>
        </p:spPr>
      </p:pic>
      <p:pic>
        <p:nvPicPr>
          <p:cNvPr id="25" name="Google Shape;25;p2"/>
          <p:cNvPicPr preferRelativeResize="0"/>
          <p:nvPr/>
        </p:nvPicPr>
        <p:blipFill rotWithShape="1">
          <a:blip r:embed="rId7">
            <a:alphaModFix/>
          </a:blip>
          <a:srcRect b="0" l="0" r="0" t="0"/>
          <a:stretch/>
        </p:blipFill>
        <p:spPr>
          <a:xfrm>
            <a:off x="425800" y="239975"/>
            <a:ext cx="4033074" cy="403307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Alt" showMasterSp="0">
  <p:cSld name="Title &amp; Bullets Alt">
    <p:spTree>
      <p:nvGrpSpPr>
        <p:cNvPr id="68" name="Shape 68"/>
        <p:cNvGrpSpPr/>
        <p:nvPr/>
      </p:nvGrpSpPr>
      <p:grpSpPr>
        <a:xfrm>
          <a:off x="0" y="0"/>
          <a:ext cx="0" cy="0"/>
          <a:chOff x="0" y="0"/>
          <a:chExt cx="0" cy="0"/>
        </a:xfrm>
      </p:grpSpPr>
      <p:cxnSp>
        <p:nvCxnSpPr>
          <p:cNvPr id="69" name="Google Shape;69;p11"/>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70" name="Google Shape;70;p11"/>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71" name="Google Shape;71;p11"/>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72" name="Google Shape;72;p11"/>
          <p:cNvSpPr txBox="1"/>
          <p:nvPr>
            <p:ph idx="2"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1pPr>
            <a:lvl2pPr indent="-317500" lvl="1" marL="9144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73" name="Google Shape;73;p11"/>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showMasterSp="0">
  <p:cSld name="Bullets">
    <p:spTree>
      <p:nvGrpSpPr>
        <p:cNvPr id="74" name="Shape 74"/>
        <p:cNvGrpSpPr/>
        <p:nvPr/>
      </p:nvGrpSpPr>
      <p:grpSpPr>
        <a:xfrm>
          <a:off x="0" y="0"/>
          <a:ext cx="0" cy="0"/>
          <a:chOff x="0" y="0"/>
          <a:chExt cx="0" cy="0"/>
        </a:xfrm>
      </p:grpSpPr>
      <p:cxnSp>
        <p:nvCxnSpPr>
          <p:cNvPr id="75" name="Google Shape;75;p12"/>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76" name="Google Shape;76;p12"/>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77" name="Google Shape;77;p12"/>
          <p:cNvSpPr txBox="1"/>
          <p:nvPr>
            <p:ph idx="2"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1pPr>
            <a:lvl2pPr indent="-317500" lvl="1" marL="9144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78" name="Google Shape;78;p12"/>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3 Up" showMasterSp="0">
  <p:cSld name="Photo - 3 Up">
    <p:bg>
      <p:bgPr>
        <a:solidFill>
          <a:srgbClr val="222222"/>
        </a:solidFill>
      </p:bgPr>
    </p:bg>
    <p:spTree>
      <p:nvGrpSpPr>
        <p:cNvPr id="79" name="Shape 79"/>
        <p:cNvGrpSpPr/>
        <p:nvPr/>
      </p:nvGrpSpPr>
      <p:grpSpPr>
        <a:xfrm>
          <a:off x="0" y="0"/>
          <a:ext cx="0" cy="0"/>
          <a:chOff x="0" y="0"/>
          <a:chExt cx="0" cy="0"/>
        </a:xfrm>
      </p:grpSpPr>
      <p:sp>
        <p:nvSpPr>
          <p:cNvPr id="80" name="Google Shape;80;p13"/>
          <p:cNvSpPr/>
          <p:nvPr>
            <p:ph idx="2" type="pic"/>
          </p:nvPr>
        </p:nvSpPr>
        <p:spPr>
          <a:xfrm>
            <a:off x="8671143" y="0"/>
            <a:ext cx="8670000" cy="4864200"/>
          </a:xfrm>
          <a:prstGeom prst="rect">
            <a:avLst/>
          </a:prstGeom>
          <a:noFill/>
          <a:ln>
            <a:noFill/>
          </a:ln>
        </p:spPr>
      </p:sp>
      <p:sp>
        <p:nvSpPr>
          <p:cNvPr id="81" name="Google Shape;81;p13"/>
          <p:cNvSpPr/>
          <p:nvPr>
            <p:ph idx="3" type="pic"/>
          </p:nvPr>
        </p:nvSpPr>
        <p:spPr>
          <a:xfrm>
            <a:off x="8670131" y="4902200"/>
            <a:ext cx="8670000" cy="4864200"/>
          </a:xfrm>
          <a:prstGeom prst="rect">
            <a:avLst/>
          </a:prstGeom>
          <a:noFill/>
          <a:ln>
            <a:noFill/>
          </a:ln>
        </p:spPr>
      </p:sp>
      <p:sp>
        <p:nvSpPr>
          <p:cNvPr id="82" name="Google Shape;82;p13"/>
          <p:cNvSpPr/>
          <p:nvPr>
            <p:ph idx="4" type="pic"/>
          </p:nvPr>
        </p:nvSpPr>
        <p:spPr>
          <a:xfrm>
            <a:off x="0" y="0"/>
            <a:ext cx="8625000" cy="9753600"/>
          </a:xfrm>
          <a:prstGeom prst="rect">
            <a:avLst/>
          </a:prstGeom>
          <a:noFill/>
          <a:ln>
            <a:noFill/>
          </a:ln>
        </p:spPr>
      </p:sp>
      <p:sp>
        <p:nvSpPr>
          <p:cNvPr id="83" name="Google Shape;83;p13"/>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p:bg>
      <p:bgPr>
        <a:solidFill>
          <a:srgbClr val="222222"/>
        </a:solidFill>
      </p:bgPr>
    </p:bg>
    <p:spTree>
      <p:nvGrpSpPr>
        <p:cNvPr id="84" name="Shape 84"/>
        <p:cNvGrpSpPr/>
        <p:nvPr/>
      </p:nvGrpSpPr>
      <p:grpSpPr>
        <a:xfrm>
          <a:off x="0" y="0"/>
          <a:ext cx="0" cy="0"/>
          <a:chOff x="0" y="0"/>
          <a:chExt cx="0" cy="0"/>
        </a:xfrm>
      </p:grpSpPr>
      <p:cxnSp>
        <p:nvCxnSpPr>
          <p:cNvPr id="85" name="Google Shape;85;p14"/>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86" name="Google Shape;86;p14"/>
          <p:cNvSpPr/>
          <p:nvPr/>
        </p:nvSpPr>
        <p:spPr>
          <a:xfrm>
            <a:off x="626553" y="2362209"/>
            <a:ext cx="16087200" cy="5229300"/>
          </a:xfrm>
          <a:custGeom>
            <a:rect b="b" l="l" r="r" t="t"/>
            <a:pathLst>
              <a:path extrusionOk="0" h="120000" w="120000">
                <a:moveTo>
                  <a:pt x="1244" y="0"/>
                </a:moveTo>
                <a:cubicBezTo>
                  <a:pt x="555" y="0"/>
                  <a:pt x="0" y="1288"/>
                  <a:pt x="0" y="2866"/>
                </a:cubicBezTo>
                <a:lnTo>
                  <a:pt x="0" y="104383"/>
                </a:lnTo>
                <a:cubicBezTo>
                  <a:pt x="0" y="105961"/>
                  <a:pt x="555" y="107250"/>
                  <a:pt x="1244" y="107250"/>
                </a:cubicBezTo>
                <a:lnTo>
                  <a:pt x="95711" y="107250"/>
                </a:lnTo>
                <a:lnTo>
                  <a:pt x="99166" y="120000"/>
                </a:lnTo>
                <a:lnTo>
                  <a:pt x="102616" y="107250"/>
                </a:lnTo>
                <a:lnTo>
                  <a:pt x="118755" y="107250"/>
                </a:lnTo>
                <a:cubicBezTo>
                  <a:pt x="119444" y="107250"/>
                  <a:pt x="120000" y="105961"/>
                  <a:pt x="120000" y="104383"/>
                </a:cubicBezTo>
                <a:lnTo>
                  <a:pt x="120000" y="2866"/>
                </a:lnTo>
                <a:cubicBezTo>
                  <a:pt x="120000" y="1288"/>
                  <a:pt x="119444" y="0"/>
                  <a:pt x="118755" y="0"/>
                </a:cubicBezTo>
                <a:lnTo>
                  <a:pt x="1244" y="0"/>
                </a:lnTo>
                <a:close/>
              </a:path>
            </a:pathLst>
          </a:custGeom>
          <a:solidFill>
            <a:schemeClr val="accent1"/>
          </a:solidFill>
          <a:ln>
            <a:noFill/>
          </a:ln>
        </p:spPr>
        <p:txBody>
          <a:bodyPr anchorCtr="0" anchor="ctr" bIns="50800" lIns="50800" spcFirstLastPara="1" rIns="50800" wrap="square" tIns="50800">
            <a:noAutofit/>
          </a:bodyPr>
          <a:lstStyle/>
          <a:p>
            <a:pPr indent="0" lvl="0" marL="0" marR="0" rtl="0" algn="ctr">
              <a:lnSpc>
                <a:spcPct val="80000"/>
              </a:lnSpc>
              <a:spcBef>
                <a:spcPts val="0"/>
              </a:spcBef>
              <a:spcAft>
                <a:spcPts val="0"/>
              </a:spcAft>
              <a:buClr>
                <a:srgbClr val="FFFFFF"/>
              </a:buClr>
              <a:buSzPts val="2801"/>
              <a:buFont typeface="Arial"/>
              <a:buNone/>
            </a:pPr>
            <a:r>
              <a:t/>
            </a:r>
            <a:endParaRPr b="0" i="0" sz="2801" u="none" cap="none" strike="noStrike">
              <a:solidFill>
                <a:srgbClr val="838787"/>
              </a:solidFill>
              <a:latin typeface="Arial"/>
              <a:ea typeface="Arial"/>
              <a:cs typeface="Arial"/>
              <a:sym typeface="Arial"/>
            </a:endParaRPr>
          </a:p>
        </p:txBody>
      </p:sp>
      <p:sp>
        <p:nvSpPr>
          <p:cNvPr id="87" name="Google Shape;87;p14"/>
          <p:cNvSpPr txBox="1"/>
          <p:nvPr>
            <p:ph idx="1" type="body"/>
          </p:nvPr>
        </p:nvSpPr>
        <p:spPr>
          <a:xfrm>
            <a:off x="1185370" y="2908300"/>
            <a:ext cx="14969400" cy="1260000"/>
          </a:xfrm>
          <a:prstGeom prst="rect">
            <a:avLst/>
          </a:prstGeom>
          <a:noFill/>
          <a:ln>
            <a:noFill/>
          </a:ln>
        </p:spPr>
        <p:txBody>
          <a:bodyPr anchorCtr="0" anchor="t" bIns="91425" lIns="91425" spcFirstLastPara="1" rIns="91425" wrap="square" tIns="91425">
            <a:noAutofit/>
          </a:bodyPr>
          <a:lstStyle>
            <a:lvl1pPr indent="-228600" lvl="0" marL="457200" marR="0" algn="l">
              <a:lnSpc>
                <a:spcPct val="80000"/>
              </a:lnSpc>
              <a:spcBef>
                <a:spcPts val="0"/>
              </a:spcBef>
              <a:spcAft>
                <a:spcPts val="0"/>
              </a:spcAft>
              <a:buClr>
                <a:srgbClr val="FFFFFF"/>
              </a:buClr>
              <a:buSzPts val="1400"/>
              <a:buFont typeface="Arial"/>
              <a:buNone/>
              <a:defRPr b="0" i="0" sz="9401" u="none" cap="none" strike="noStrike">
                <a:solidFill>
                  <a:srgbClr val="FFFFFF"/>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88" name="Google Shape;88;p14"/>
          <p:cNvSpPr txBox="1"/>
          <p:nvPr>
            <p:ph idx="2" type="body"/>
          </p:nvPr>
        </p:nvSpPr>
        <p:spPr>
          <a:xfrm>
            <a:off x="541883" y="7789335"/>
            <a:ext cx="16256400" cy="841200"/>
          </a:xfrm>
          <a:prstGeom prst="rect">
            <a:avLst/>
          </a:prstGeom>
          <a:noFill/>
          <a:ln>
            <a:noFill/>
          </a:ln>
        </p:spPr>
        <p:txBody>
          <a:bodyPr anchorCtr="0" anchor="t" bIns="91425" lIns="91425" spcFirstLastPara="1" rIns="91425" wrap="square" tIns="91425">
            <a:noAutofit/>
          </a:bodyPr>
          <a:lstStyle>
            <a:lvl1pPr indent="-228600" lvl="0" marL="457200" marR="0" algn="r">
              <a:lnSpc>
                <a:spcPct val="80000"/>
              </a:lnSpc>
              <a:spcBef>
                <a:spcPts val="0"/>
              </a:spcBef>
              <a:spcAft>
                <a:spcPts val="0"/>
              </a:spcAft>
              <a:buClr>
                <a:srgbClr val="000000"/>
              </a:buClr>
              <a:buSzPts val="1400"/>
              <a:buFont typeface="Arial"/>
              <a:buNone/>
              <a:defRPr b="0" i="0" sz="60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89" name="Google Shape;89;p14"/>
          <p:cNvSpPr txBox="1"/>
          <p:nvPr>
            <p:ph idx="3"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90" name="Google Shape;90;p14"/>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Alt" showMasterSp="0">
  <p:cSld name="Quote Alt">
    <p:bg>
      <p:bgPr>
        <a:solidFill>
          <a:schemeClr val="accent1"/>
        </a:solidFill>
      </p:bgPr>
    </p:bg>
    <p:spTree>
      <p:nvGrpSpPr>
        <p:cNvPr id="91" name="Shape 91"/>
        <p:cNvGrpSpPr/>
        <p:nvPr/>
      </p:nvGrpSpPr>
      <p:grpSpPr>
        <a:xfrm>
          <a:off x="0" y="0"/>
          <a:ext cx="0" cy="0"/>
          <a:chOff x="0" y="0"/>
          <a:chExt cx="0" cy="0"/>
        </a:xfrm>
      </p:grpSpPr>
      <p:sp>
        <p:nvSpPr>
          <p:cNvPr id="92" name="Google Shape;92;p15"/>
          <p:cNvSpPr txBox="1"/>
          <p:nvPr>
            <p:ph idx="1" type="body"/>
          </p:nvPr>
        </p:nvSpPr>
        <p:spPr>
          <a:xfrm>
            <a:off x="7857308" y="2641605"/>
            <a:ext cx="8941200" cy="2417400"/>
          </a:xfrm>
          <a:prstGeom prst="rect">
            <a:avLst/>
          </a:prstGeom>
          <a:noFill/>
          <a:ln>
            <a:noFill/>
          </a:ln>
        </p:spPr>
        <p:txBody>
          <a:bodyPr anchorCtr="0" anchor="t" bIns="91425" lIns="91425" spcFirstLastPara="1" rIns="91425" wrap="square" tIns="91425">
            <a:noAutofit/>
          </a:bodyPr>
          <a:lstStyle>
            <a:lvl1pPr indent="-228600" lvl="0" marL="457200" marR="0" algn="l">
              <a:lnSpc>
                <a:spcPct val="80000"/>
              </a:lnSpc>
              <a:spcBef>
                <a:spcPts val="0"/>
              </a:spcBef>
              <a:spcAft>
                <a:spcPts val="0"/>
              </a:spcAft>
              <a:buClr>
                <a:srgbClr val="FFFFFF"/>
              </a:buClr>
              <a:buSzPts val="1400"/>
              <a:buFont typeface="Arial"/>
              <a:buNone/>
              <a:defRPr b="0" i="0" sz="9401" u="none" cap="none" strike="noStrike">
                <a:solidFill>
                  <a:srgbClr val="FFFFFF"/>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93" name="Google Shape;93;p15"/>
          <p:cNvSpPr/>
          <p:nvPr>
            <p:ph idx="2" type="pic"/>
          </p:nvPr>
        </p:nvSpPr>
        <p:spPr>
          <a:xfrm>
            <a:off x="0" y="0"/>
            <a:ext cx="7315500" cy="9753600"/>
          </a:xfrm>
          <a:prstGeom prst="rect">
            <a:avLst/>
          </a:prstGeom>
          <a:noFill/>
          <a:ln>
            <a:noFill/>
          </a:ln>
        </p:spPr>
      </p:sp>
      <p:sp>
        <p:nvSpPr>
          <p:cNvPr id="94" name="Google Shape;94;p15"/>
          <p:cNvSpPr txBox="1"/>
          <p:nvPr>
            <p:ph idx="3" type="body"/>
          </p:nvPr>
        </p:nvSpPr>
        <p:spPr>
          <a:xfrm>
            <a:off x="7857308" y="7708174"/>
            <a:ext cx="8941200" cy="1026000"/>
          </a:xfrm>
          <a:prstGeom prst="rect">
            <a:avLst/>
          </a:prstGeom>
          <a:noFill/>
          <a:ln>
            <a:noFill/>
          </a:ln>
        </p:spPr>
        <p:txBody>
          <a:bodyPr anchorCtr="0" anchor="ctr" bIns="91425" lIns="91425" spcFirstLastPara="1" rIns="91425" wrap="square" tIns="91425">
            <a:noAutofit/>
          </a:bodyPr>
          <a:lstStyle>
            <a:lvl1pPr indent="-228600" lvl="0" marL="457200" marR="0" algn="l">
              <a:lnSpc>
                <a:spcPct val="100000"/>
              </a:lnSpc>
              <a:spcBef>
                <a:spcPts val="0"/>
              </a:spcBef>
              <a:spcAft>
                <a:spcPts val="0"/>
              </a:spcAft>
              <a:buClr>
                <a:srgbClr val="232323"/>
              </a:buClr>
              <a:buSzPts val="1400"/>
              <a:buFont typeface="Arial"/>
              <a:buNone/>
              <a:defRPr b="0" i="0" sz="6000" u="none" cap="none" strike="noStrike">
                <a:solidFill>
                  <a:srgbClr val="232323"/>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95" name="Google Shape;95;p15"/>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Alt" showMasterSp="0">
  <p:cSld name="Blank Alt">
    <p:spTree>
      <p:nvGrpSpPr>
        <p:cNvPr id="96" name="Shape 96"/>
        <p:cNvGrpSpPr/>
        <p:nvPr/>
      </p:nvGrpSpPr>
      <p:grpSpPr>
        <a:xfrm>
          <a:off x="0" y="0"/>
          <a:ext cx="0" cy="0"/>
          <a:chOff x="0" y="0"/>
          <a:chExt cx="0" cy="0"/>
        </a:xfrm>
      </p:grpSpPr>
      <p:sp>
        <p:nvSpPr>
          <p:cNvPr id="97" name="Google Shape;97;p16"/>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98" name="Shape 98"/>
        <p:cNvGrpSpPr/>
        <p:nvPr/>
      </p:nvGrpSpPr>
      <p:grpSpPr>
        <a:xfrm>
          <a:off x="0" y="0"/>
          <a:ext cx="0" cy="0"/>
          <a:chOff x="0" y="0"/>
          <a:chExt cx="0" cy="0"/>
        </a:xfrm>
      </p:grpSpPr>
      <p:sp>
        <p:nvSpPr>
          <p:cNvPr id="99" name="Google Shape;99;p17"/>
          <p:cNvSpPr txBox="1"/>
          <p:nvPr>
            <p:ph type="ctrTitle"/>
          </p:nvPr>
        </p:nvSpPr>
        <p:spPr>
          <a:xfrm>
            <a:off x="2490402" y="866988"/>
            <a:ext cx="12339900" cy="4551600"/>
          </a:xfrm>
          <a:prstGeom prst="rect">
            <a:avLst/>
          </a:prstGeom>
          <a:noFill/>
          <a:ln>
            <a:noFill/>
          </a:ln>
        </p:spPr>
        <p:txBody>
          <a:bodyPr anchorCtr="0" anchor="b" bIns="65000" lIns="130025" spcFirstLastPara="1" rIns="130025" wrap="square" tIns="65000">
            <a:noAutofit/>
          </a:bodyPr>
          <a:lstStyle>
            <a:lvl1pPr lvl="0" marR="0" algn="ctr">
              <a:lnSpc>
                <a:spcPct val="100000"/>
              </a:lnSpc>
              <a:spcBef>
                <a:spcPts val="0"/>
              </a:spcBef>
              <a:spcAft>
                <a:spcPts val="0"/>
              </a:spcAft>
              <a:buClr>
                <a:schemeClr val="lt1"/>
              </a:buClr>
              <a:buSzPts val="6800"/>
              <a:buFont typeface="Century Gothic"/>
              <a:buNone/>
              <a:defRPr b="0" i="0" sz="6800" u="none" cap="none" strike="noStrike">
                <a:solidFill>
                  <a:schemeClr val="lt1"/>
                </a:solidFill>
                <a:latin typeface="Century Gothic"/>
                <a:ea typeface="Century Gothic"/>
                <a:cs typeface="Century Gothic"/>
                <a:sym typeface="Century Gothic"/>
              </a:defRPr>
            </a:lvl1pPr>
            <a:lvl2pPr lvl="1"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9pPr>
          </a:lstStyle>
          <a:p/>
        </p:txBody>
      </p:sp>
      <p:sp>
        <p:nvSpPr>
          <p:cNvPr id="100" name="Google Shape;100;p17"/>
          <p:cNvSpPr txBox="1"/>
          <p:nvPr>
            <p:ph idx="1" type="subTitle"/>
          </p:nvPr>
        </p:nvSpPr>
        <p:spPr>
          <a:xfrm>
            <a:off x="2490402" y="5527040"/>
            <a:ext cx="12339900" cy="2709300"/>
          </a:xfrm>
          <a:prstGeom prst="rect">
            <a:avLst/>
          </a:prstGeom>
          <a:noFill/>
          <a:ln>
            <a:noFill/>
          </a:ln>
        </p:spPr>
        <p:txBody>
          <a:bodyPr anchorCtr="0" anchor="t" bIns="65000" lIns="130025" spcFirstLastPara="1" rIns="130025" wrap="square" tIns="65000">
            <a:noAutofit/>
          </a:bodyPr>
          <a:lstStyle>
            <a:lvl1pPr lvl="0" marR="0" algn="ctr">
              <a:lnSpc>
                <a:spcPct val="100000"/>
              </a:lnSpc>
              <a:spcBef>
                <a:spcPts val="600"/>
              </a:spcBef>
              <a:spcAft>
                <a:spcPts val="0"/>
              </a:spcAft>
              <a:buClr>
                <a:schemeClr val="lt1"/>
              </a:buClr>
              <a:buSzPts val="3000"/>
              <a:buFont typeface="Arial"/>
              <a:buNone/>
              <a:defRPr b="0" i="0" sz="3000" u="none" cap="small" strike="noStrike">
                <a:solidFill>
                  <a:schemeClr val="lt1"/>
                </a:solidFill>
                <a:latin typeface="Century Gothic"/>
                <a:ea typeface="Century Gothic"/>
                <a:cs typeface="Century Gothic"/>
                <a:sym typeface="Century Gothic"/>
              </a:defRPr>
            </a:lvl1pPr>
            <a:lvl2pPr lvl="1" marR="0" algn="ctr">
              <a:lnSpc>
                <a:spcPct val="100000"/>
              </a:lnSpc>
              <a:spcBef>
                <a:spcPts val="900"/>
              </a:spcBef>
              <a:spcAft>
                <a:spcPts val="0"/>
              </a:spcAft>
              <a:buClr>
                <a:schemeClr val="lt1"/>
              </a:buClr>
              <a:buSzPts val="2600"/>
              <a:buFont typeface="Arial"/>
              <a:buNone/>
              <a:defRPr b="0" i="0" sz="2600" u="none" cap="small" strike="noStrike">
                <a:solidFill>
                  <a:schemeClr val="lt1"/>
                </a:solidFill>
                <a:latin typeface="Century Gothic"/>
                <a:ea typeface="Century Gothic"/>
                <a:cs typeface="Century Gothic"/>
                <a:sym typeface="Century Gothic"/>
              </a:defRPr>
            </a:lvl2pPr>
            <a:lvl3pPr lvl="2" marR="0" algn="ctr">
              <a:lnSpc>
                <a:spcPct val="100000"/>
              </a:lnSpc>
              <a:spcBef>
                <a:spcPts val="900"/>
              </a:spcBef>
              <a:spcAft>
                <a:spcPts val="0"/>
              </a:spcAft>
              <a:buClr>
                <a:schemeClr val="lt1"/>
              </a:buClr>
              <a:buSzPts val="2300"/>
              <a:buFont typeface="Arial"/>
              <a:buNone/>
              <a:defRPr b="0" i="0" sz="2300" u="none" cap="small" strike="noStrike">
                <a:solidFill>
                  <a:schemeClr val="lt1"/>
                </a:solidFill>
                <a:latin typeface="Century Gothic"/>
                <a:ea typeface="Century Gothic"/>
                <a:cs typeface="Century Gothic"/>
                <a:sym typeface="Century Gothic"/>
              </a:defRPr>
            </a:lvl3pPr>
            <a:lvl4pPr lvl="3" marR="0" algn="ctr">
              <a:lnSpc>
                <a:spcPct val="100000"/>
              </a:lnSpc>
              <a:spcBef>
                <a:spcPts val="900"/>
              </a:spcBef>
              <a:spcAft>
                <a:spcPts val="0"/>
              </a:spcAft>
              <a:buClr>
                <a:schemeClr val="lt1"/>
              </a:buClr>
              <a:buSzPts val="2000"/>
              <a:buFont typeface="Arial"/>
              <a:buNone/>
              <a:defRPr b="0" i="0" sz="2000" u="none" cap="small" strike="noStrike">
                <a:solidFill>
                  <a:schemeClr val="lt1"/>
                </a:solidFill>
                <a:latin typeface="Century Gothic"/>
                <a:ea typeface="Century Gothic"/>
                <a:cs typeface="Century Gothic"/>
                <a:sym typeface="Century Gothic"/>
              </a:defRPr>
            </a:lvl4pPr>
            <a:lvl5pPr lvl="4" marR="0" algn="ctr">
              <a:lnSpc>
                <a:spcPct val="100000"/>
              </a:lnSpc>
              <a:spcBef>
                <a:spcPts val="900"/>
              </a:spcBef>
              <a:spcAft>
                <a:spcPts val="0"/>
              </a:spcAft>
              <a:buClr>
                <a:schemeClr val="lt1"/>
              </a:buClr>
              <a:buSzPts val="2000"/>
              <a:buFont typeface="Arial"/>
              <a:buNone/>
              <a:defRPr b="0" i="0" sz="2000" u="none" cap="small" strike="noStrike">
                <a:solidFill>
                  <a:schemeClr val="lt1"/>
                </a:solidFill>
                <a:latin typeface="Century Gothic"/>
                <a:ea typeface="Century Gothic"/>
                <a:cs typeface="Century Gothic"/>
                <a:sym typeface="Century Gothic"/>
              </a:defRPr>
            </a:lvl5pPr>
            <a:lvl6pPr lvl="5" marR="0" algn="ctr">
              <a:lnSpc>
                <a:spcPct val="100000"/>
              </a:lnSpc>
              <a:spcBef>
                <a:spcPts val="900"/>
              </a:spcBef>
              <a:spcAft>
                <a:spcPts val="0"/>
              </a:spcAft>
              <a:buClr>
                <a:schemeClr val="lt1"/>
              </a:buClr>
              <a:buSzPts val="1700"/>
              <a:buFont typeface="Arial"/>
              <a:buNone/>
              <a:defRPr b="0" i="0" sz="1700" u="none" cap="small" strike="noStrike">
                <a:solidFill>
                  <a:schemeClr val="lt1"/>
                </a:solidFill>
                <a:latin typeface="Century Gothic"/>
                <a:ea typeface="Century Gothic"/>
                <a:cs typeface="Century Gothic"/>
                <a:sym typeface="Century Gothic"/>
              </a:defRPr>
            </a:lvl6pPr>
            <a:lvl7pPr lvl="6" marR="0" algn="ctr">
              <a:lnSpc>
                <a:spcPct val="100000"/>
              </a:lnSpc>
              <a:spcBef>
                <a:spcPts val="900"/>
              </a:spcBef>
              <a:spcAft>
                <a:spcPts val="0"/>
              </a:spcAft>
              <a:buClr>
                <a:schemeClr val="lt1"/>
              </a:buClr>
              <a:buSzPts val="1700"/>
              <a:buFont typeface="Arial"/>
              <a:buNone/>
              <a:defRPr b="0" i="0" sz="1700" u="none" cap="small" strike="noStrike">
                <a:solidFill>
                  <a:schemeClr val="lt1"/>
                </a:solidFill>
                <a:latin typeface="Century Gothic"/>
                <a:ea typeface="Century Gothic"/>
                <a:cs typeface="Century Gothic"/>
                <a:sym typeface="Century Gothic"/>
              </a:defRPr>
            </a:lvl7pPr>
            <a:lvl8pPr lvl="7" marR="0" algn="ctr">
              <a:lnSpc>
                <a:spcPct val="100000"/>
              </a:lnSpc>
              <a:spcBef>
                <a:spcPts val="900"/>
              </a:spcBef>
              <a:spcAft>
                <a:spcPts val="0"/>
              </a:spcAft>
              <a:buClr>
                <a:schemeClr val="lt1"/>
              </a:buClr>
              <a:buSzPts val="1700"/>
              <a:buFont typeface="Arial"/>
              <a:buNone/>
              <a:defRPr b="0" i="0" sz="1700" u="none" cap="small" strike="noStrike">
                <a:solidFill>
                  <a:schemeClr val="lt1"/>
                </a:solidFill>
                <a:latin typeface="Century Gothic"/>
                <a:ea typeface="Century Gothic"/>
                <a:cs typeface="Century Gothic"/>
                <a:sym typeface="Century Gothic"/>
              </a:defRPr>
            </a:lvl8pPr>
            <a:lvl9pPr lvl="8" marR="0" algn="ctr">
              <a:lnSpc>
                <a:spcPct val="100000"/>
              </a:lnSpc>
              <a:spcBef>
                <a:spcPts val="900"/>
              </a:spcBef>
              <a:spcAft>
                <a:spcPts val="900"/>
              </a:spcAft>
              <a:buClr>
                <a:schemeClr val="lt1"/>
              </a:buClr>
              <a:buSzPts val="1700"/>
              <a:buFont typeface="Arial"/>
              <a:buNone/>
              <a:defRPr b="0" i="0" sz="1700" u="none" cap="small" strike="noStrike">
                <a:solidFill>
                  <a:schemeClr val="lt1"/>
                </a:solidFill>
                <a:latin typeface="Century Gothic"/>
                <a:ea typeface="Century Gothic"/>
                <a:cs typeface="Century Gothic"/>
                <a:sym typeface="Century Gothic"/>
              </a:defRPr>
            </a:lvl9pPr>
          </a:lstStyle>
          <a:p/>
        </p:txBody>
      </p:sp>
      <p:sp>
        <p:nvSpPr>
          <p:cNvPr id="101" name="Google Shape;101;p17"/>
          <p:cNvSpPr txBox="1"/>
          <p:nvPr>
            <p:ph idx="10" type="dt"/>
          </p:nvPr>
        </p:nvSpPr>
        <p:spPr>
          <a:xfrm>
            <a:off x="12569422" y="8367324"/>
            <a:ext cx="2275800" cy="519300"/>
          </a:xfrm>
          <a:prstGeom prst="rect">
            <a:avLst/>
          </a:prstGeom>
          <a:noFill/>
          <a:ln>
            <a:noFill/>
          </a:ln>
        </p:spPr>
        <p:txBody>
          <a:bodyPr anchorCtr="0" anchor="ctr" bIns="65000" lIns="130025" spcFirstLastPara="1" rIns="130025" wrap="square" tIns="65000">
            <a:noAutofit/>
          </a:bodyPr>
          <a:lstStyle>
            <a:lvl1pPr lvl="0" marR="0" rtl="0" algn="r">
              <a:lnSpc>
                <a:spcPct val="100000"/>
              </a:lnSpc>
              <a:spcBef>
                <a:spcPts val="0"/>
              </a:spcBef>
              <a:spcAft>
                <a:spcPts val="0"/>
              </a:spcAft>
              <a:buClr>
                <a:srgbClr val="000000"/>
              </a:buClr>
              <a:buSzPts val="1400"/>
              <a:buFont typeface="Arial"/>
              <a:buNone/>
              <a:defRPr b="1" i="0" sz="1300" u="none" cap="none" strike="noStrike">
                <a:solidFill>
                  <a:srgbClr val="BFBFBF"/>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9pPr>
          </a:lstStyle>
          <a:p/>
        </p:txBody>
      </p:sp>
      <p:sp>
        <p:nvSpPr>
          <p:cNvPr id="102" name="Google Shape;102;p17"/>
          <p:cNvSpPr txBox="1"/>
          <p:nvPr>
            <p:ph idx="11" type="ftr"/>
          </p:nvPr>
        </p:nvSpPr>
        <p:spPr>
          <a:xfrm>
            <a:off x="1623390" y="8367324"/>
            <a:ext cx="10729200" cy="519300"/>
          </a:xfrm>
          <a:prstGeom prst="rect">
            <a:avLst/>
          </a:prstGeom>
          <a:noFill/>
          <a:ln>
            <a:noFill/>
          </a:ln>
        </p:spPr>
        <p:txBody>
          <a:bodyPr anchorCtr="0" anchor="ctr" bIns="65000" lIns="130025" spcFirstLastPara="1" rIns="130025" wrap="square" tIns="65000">
            <a:noAutofit/>
          </a:bodyPr>
          <a:lstStyle>
            <a:lvl1pPr lvl="0" marR="0" rtl="0" algn="l">
              <a:lnSpc>
                <a:spcPct val="100000"/>
              </a:lnSpc>
              <a:spcBef>
                <a:spcPts val="0"/>
              </a:spcBef>
              <a:spcAft>
                <a:spcPts val="0"/>
              </a:spcAft>
              <a:buClr>
                <a:srgbClr val="000000"/>
              </a:buClr>
              <a:buSzPts val="1400"/>
              <a:buFont typeface="Arial"/>
              <a:buNone/>
              <a:defRPr b="1" i="0" sz="1300" u="none" cap="none" strike="noStrike">
                <a:solidFill>
                  <a:srgbClr val="BFBFBF"/>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9pPr>
          </a:lstStyle>
          <a:p/>
        </p:txBody>
      </p:sp>
      <p:sp>
        <p:nvSpPr>
          <p:cNvPr id="103" name="Google Shape;103;p17"/>
          <p:cNvSpPr txBox="1"/>
          <p:nvPr>
            <p:ph idx="12" type="sldNum"/>
          </p:nvPr>
        </p:nvSpPr>
        <p:spPr>
          <a:xfrm>
            <a:off x="14953706" y="8367324"/>
            <a:ext cx="783900" cy="519300"/>
          </a:xfrm>
          <a:prstGeom prst="rect">
            <a:avLst/>
          </a:prstGeom>
          <a:noFill/>
          <a:ln>
            <a:noFill/>
          </a:ln>
        </p:spPr>
        <p:txBody>
          <a:bodyPr anchorCtr="0" anchor="ctr" bIns="65000" lIns="130025" spcFirstLastPara="1" rIns="130025" wrap="square" tIns="650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type="tx">
  <p:cSld name="TITLE_AND_BODY">
    <p:spTree>
      <p:nvGrpSpPr>
        <p:cNvPr id="26" name="Shape 26"/>
        <p:cNvGrpSpPr/>
        <p:nvPr/>
      </p:nvGrpSpPr>
      <p:grpSpPr>
        <a:xfrm>
          <a:off x="0" y="0"/>
          <a:ext cx="0" cy="0"/>
          <a:chOff x="0" y="0"/>
          <a:chExt cx="0" cy="0"/>
        </a:xfrm>
      </p:grpSpPr>
      <p:sp>
        <p:nvSpPr>
          <p:cNvPr id="27" name="Google Shape;27;p3"/>
          <p:cNvSpPr txBox="1"/>
          <p:nvPr>
            <p:ph type="title"/>
          </p:nvPr>
        </p:nvSpPr>
        <p:spPr>
          <a:xfrm>
            <a:off x="541925" y="15366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28" name="Google Shape;28;p3"/>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9pPr>
          </a:lstStyle>
          <a:p/>
        </p:txBody>
      </p:sp>
      <p:cxnSp>
        <p:nvCxnSpPr>
          <p:cNvPr id="29" name="Google Shape;29;p3"/>
          <p:cNvCxnSpPr/>
          <p:nvPr/>
        </p:nvCxnSpPr>
        <p:spPr>
          <a:xfrm>
            <a:off x="466502" y="1197027"/>
            <a:ext cx="13130700" cy="1500"/>
          </a:xfrm>
          <a:prstGeom prst="straightConnector1">
            <a:avLst/>
          </a:prstGeom>
          <a:noFill/>
          <a:ln cap="flat" cmpd="sng" w="25400">
            <a:solidFill>
              <a:srgbClr val="A6AAA9"/>
            </a:solidFill>
            <a:prstDash val="solid"/>
            <a:miter lim="8000"/>
            <a:headEnd len="sm" w="sm" type="none"/>
            <a:tailEnd len="sm" w="sm" type="none"/>
          </a:ln>
        </p:spPr>
      </p:cxnSp>
      <p:pic>
        <p:nvPicPr>
          <p:cNvPr descr="Master_BLSAED-P_Text2.jpg" id="30" name="Google Shape;30;p3"/>
          <p:cNvPicPr preferRelativeResize="0"/>
          <p:nvPr/>
        </p:nvPicPr>
        <p:blipFill rotWithShape="1">
          <a:blip r:embed="rId2">
            <a:alphaModFix/>
          </a:blip>
          <a:srcRect b="90281" l="4597" r="78756" t="1941"/>
          <a:stretch/>
        </p:blipFill>
        <p:spPr>
          <a:xfrm>
            <a:off x="728839" y="204969"/>
            <a:ext cx="2423400" cy="849001"/>
          </a:xfrm>
          <a:prstGeom prst="rect">
            <a:avLst/>
          </a:prstGeom>
          <a:noFill/>
          <a:ln>
            <a:noFill/>
          </a:ln>
        </p:spPr>
      </p:pic>
      <p:grpSp>
        <p:nvGrpSpPr>
          <p:cNvPr id="31" name="Google Shape;31;p3"/>
          <p:cNvGrpSpPr/>
          <p:nvPr/>
        </p:nvGrpSpPr>
        <p:grpSpPr>
          <a:xfrm>
            <a:off x="10433716" y="177358"/>
            <a:ext cx="3029796" cy="931426"/>
            <a:chOff x="0" y="0"/>
            <a:chExt cx="2496742" cy="761591"/>
          </a:xfrm>
        </p:grpSpPr>
        <p:pic>
          <p:nvPicPr>
            <p:cNvPr id="32" name="Google Shape;32;p3"/>
            <p:cNvPicPr preferRelativeResize="0"/>
            <p:nvPr/>
          </p:nvPicPr>
          <p:blipFill rotWithShape="1">
            <a:blip r:embed="rId3">
              <a:alphaModFix/>
            </a:blip>
            <a:srcRect b="0" l="30405" r="0" t="0"/>
            <a:stretch/>
          </p:blipFill>
          <p:spPr>
            <a:xfrm>
              <a:off x="637942" y="93791"/>
              <a:ext cx="1858800" cy="667800"/>
            </a:xfrm>
            <a:prstGeom prst="rect">
              <a:avLst/>
            </a:prstGeom>
            <a:noFill/>
            <a:ln>
              <a:noFill/>
            </a:ln>
          </p:spPr>
        </p:pic>
        <p:pic>
          <p:nvPicPr>
            <p:cNvPr id="33" name="Google Shape;33;p3"/>
            <p:cNvPicPr preferRelativeResize="0"/>
            <p:nvPr/>
          </p:nvPicPr>
          <p:blipFill rotWithShape="1">
            <a:blip r:embed="rId4">
              <a:alphaModFix/>
            </a:blip>
            <a:srcRect b="0" l="0" r="77658" t="0"/>
            <a:stretch/>
          </p:blipFill>
          <p:spPr>
            <a:xfrm>
              <a:off x="0" y="0"/>
              <a:ext cx="637798" cy="713700"/>
            </a:xfrm>
            <a:prstGeom prst="rect">
              <a:avLst/>
            </a:prstGeom>
            <a:noFill/>
            <a:ln>
              <a:noFill/>
            </a:ln>
          </p:spPr>
        </p:pic>
      </p:grpSp>
      <p:pic>
        <p:nvPicPr>
          <p:cNvPr descr="FICM Logo (No Crests) (4).jpg" id="34" name="Google Shape;34;p3"/>
          <p:cNvPicPr preferRelativeResize="0"/>
          <p:nvPr/>
        </p:nvPicPr>
        <p:blipFill rotWithShape="1">
          <a:blip r:embed="rId5">
            <a:alphaModFix/>
          </a:blip>
          <a:srcRect b="0" l="0" r="0" t="0"/>
          <a:stretch/>
        </p:blipFill>
        <p:spPr>
          <a:xfrm>
            <a:off x="4990487" y="300880"/>
            <a:ext cx="3605000" cy="710475"/>
          </a:xfrm>
          <a:prstGeom prst="rect">
            <a:avLst/>
          </a:prstGeom>
          <a:noFill/>
          <a:ln>
            <a:noFill/>
          </a:ln>
        </p:spPr>
      </p:pic>
      <p:pic>
        <p:nvPicPr>
          <p:cNvPr id="35" name="Google Shape;35;p3"/>
          <p:cNvPicPr preferRelativeResize="0"/>
          <p:nvPr/>
        </p:nvPicPr>
        <p:blipFill rotWithShape="1">
          <a:blip r:embed="rId6">
            <a:alphaModFix/>
          </a:blip>
          <a:srcRect b="0" l="0" r="0" t="0"/>
          <a:stretch/>
        </p:blipFill>
        <p:spPr>
          <a:xfrm>
            <a:off x="14344050" y="204973"/>
            <a:ext cx="2364525" cy="23645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showMasterSp="0">
  <p:cSld name="Title, Bullets &amp; Photo">
    <p:spTree>
      <p:nvGrpSpPr>
        <p:cNvPr id="36" name="Shape 36"/>
        <p:cNvGrpSpPr/>
        <p:nvPr/>
      </p:nvGrpSpPr>
      <p:grpSpPr>
        <a:xfrm>
          <a:off x="0" y="0"/>
          <a:ext cx="0" cy="0"/>
          <a:chOff x="0" y="0"/>
          <a:chExt cx="0" cy="0"/>
        </a:xfrm>
      </p:grpSpPr>
      <p:cxnSp>
        <p:nvCxnSpPr>
          <p:cNvPr id="37" name="Google Shape;37;p4"/>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38" name="Google Shape;38;p4"/>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39" name="Google Shape;39;p4"/>
          <p:cNvSpPr/>
          <p:nvPr>
            <p:ph idx="2" type="pic"/>
          </p:nvPr>
        </p:nvSpPr>
        <p:spPr>
          <a:xfrm>
            <a:off x="9482958" y="1536700"/>
            <a:ext cx="7315500" cy="7797900"/>
          </a:xfrm>
          <a:prstGeom prst="rect">
            <a:avLst/>
          </a:prstGeom>
          <a:noFill/>
          <a:ln>
            <a:noFill/>
          </a:ln>
        </p:spPr>
      </p:sp>
      <p:sp>
        <p:nvSpPr>
          <p:cNvPr id="40" name="Google Shape;40;p4"/>
          <p:cNvSpPr txBox="1"/>
          <p:nvPr>
            <p:ph type="title"/>
          </p:nvPr>
        </p:nvSpPr>
        <p:spPr>
          <a:xfrm>
            <a:off x="541883" y="1536700"/>
            <a:ext cx="8399100" cy="7239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41" name="Google Shape;41;p4"/>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lvl1pPr indent="-317500" lvl="0" marL="4572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2pPr>
            <a:lvl3pPr indent="-317500" lvl="2" marL="13716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3pPr>
            <a:lvl4pPr indent="-317500" lvl="3" marL="18288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4pPr>
            <a:lvl5pPr indent="-317500" lvl="4" marL="22860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42" name="Google Shape;42;p4"/>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op">
  <p:cSld name="Title - Top">
    <p:spTree>
      <p:nvGrpSpPr>
        <p:cNvPr id="43" name="Shape 43"/>
        <p:cNvGrpSpPr/>
        <p:nvPr/>
      </p:nvGrpSpPr>
      <p:grpSpPr>
        <a:xfrm>
          <a:off x="0" y="0"/>
          <a:ext cx="0" cy="0"/>
          <a:chOff x="0" y="0"/>
          <a:chExt cx="0" cy="0"/>
        </a:xfrm>
      </p:grpSpPr>
      <p:sp>
        <p:nvSpPr>
          <p:cNvPr id="44" name="Google Shape;44;p5"/>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45" name="Google Shape;45;p5"/>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46" name="Shape 46"/>
        <p:cNvGrpSpPr/>
        <p:nvPr/>
      </p:nvGrpSpPr>
      <p:grpSpPr>
        <a:xfrm>
          <a:off x="0" y="0"/>
          <a:ext cx="0" cy="0"/>
          <a:chOff x="0" y="0"/>
          <a:chExt cx="0" cy="0"/>
        </a:xfrm>
      </p:grpSpPr>
      <p:sp>
        <p:nvSpPr>
          <p:cNvPr id="47" name="Google Shape;47;p6"/>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showMasterSp="0">
  <p:cSld name="Photo - Horizontal">
    <p:bg>
      <p:bgPr>
        <a:solidFill>
          <a:srgbClr val="222222"/>
        </a:solidFill>
      </p:bgPr>
    </p:bg>
    <p:spTree>
      <p:nvGrpSpPr>
        <p:cNvPr id="48" name="Shape 48"/>
        <p:cNvGrpSpPr/>
        <p:nvPr/>
      </p:nvGrpSpPr>
      <p:grpSpPr>
        <a:xfrm>
          <a:off x="0" y="0"/>
          <a:ext cx="0" cy="0"/>
          <a:chOff x="0" y="0"/>
          <a:chExt cx="0" cy="0"/>
        </a:xfrm>
      </p:grpSpPr>
      <p:sp>
        <p:nvSpPr>
          <p:cNvPr id="49" name="Google Shape;49;p7"/>
          <p:cNvSpPr/>
          <p:nvPr>
            <p:ph idx="2" type="pic"/>
          </p:nvPr>
        </p:nvSpPr>
        <p:spPr>
          <a:xfrm>
            <a:off x="0" y="0"/>
            <a:ext cx="17340300" cy="9753600"/>
          </a:xfrm>
          <a:prstGeom prst="rect">
            <a:avLst/>
          </a:prstGeom>
          <a:noFill/>
          <a:ln>
            <a:noFill/>
          </a:ln>
        </p:spPr>
      </p:sp>
      <p:cxnSp>
        <p:nvCxnSpPr>
          <p:cNvPr id="50" name="Google Shape;50;p7"/>
          <p:cNvCxnSpPr/>
          <p:nvPr/>
        </p:nvCxnSpPr>
        <p:spPr>
          <a:xfrm flipH="1" rot="10800000">
            <a:off x="541883" y="6140857"/>
            <a:ext cx="16256400" cy="300"/>
          </a:xfrm>
          <a:prstGeom prst="straightConnector1">
            <a:avLst/>
          </a:prstGeom>
          <a:noFill/>
          <a:ln cap="flat" cmpd="sng" w="38100">
            <a:solidFill>
              <a:srgbClr val="A6AAA9"/>
            </a:solidFill>
            <a:prstDash val="solid"/>
            <a:round/>
            <a:headEnd len="sm" w="sm" type="none"/>
            <a:tailEnd len="sm" w="sm" type="none"/>
          </a:ln>
        </p:spPr>
      </p:cxnSp>
      <p:sp>
        <p:nvSpPr>
          <p:cNvPr id="51" name="Google Shape;51;p7"/>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1457A"/>
              </a:buClr>
              <a:buSzPts val="1400"/>
              <a:buFont typeface="Abel"/>
              <a:buNone/>
              <a:defRPr b="0" i="0" sz="17002" u="none" cap="none" strike="noStrike">
                <a:solidFill>
                  <a:srgbClr val="01457A"/>
                </a:solidFill>
                <a:latin typeface="Abel"/>
                <a:ea typeface="Abel"/>
                <a:cs typeface="Abel"/>
                <a:sym typeface="Abel"/>
              </a:defRPr>
            </a:lvl1pPr>
            <a:lvl2pPr lvl="1"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52" name="Google Shape;52;p7"/>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1pPr>
            <a:lvl2pPr indent="-228600" lvl="1" marL="9144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2pPr>
            <a:lvl3pPr indent="-228600" lvl="2" marL="13716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3pPr>
            <a:lvl4pPr indent="-228600" lvl="3" marL="18288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4pPr>
            <a:lvl5pPr indent="-228600" lvl="4" marL="22860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53" name="Google Shape;53;p7"/>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Alt" showMasterSp="0">
  <p:cSld name="Title &amp; Subtitle Alt">
    <p:spTree>
      <p:nvGrpSpPr>
        <p:cNvPr id="54" name="Shape 54"/>
        <p:cNvGrpSpPr/>
        <p:nvPr/>
      </p:nvGrpSpPr>
      <p:grpSpPr>
        <a:xfrm>
          <a:off x="0" y="0"/>
          <a:ext cx="0" cy="0"/>
          <a:chOff x="0" y="0"/>
          <a:chExt cx="0" cy="0"/>
        </a:xfrm>
      </p:grpSpPr>
      <p:cxnSp>
        <p:nvCxnSpPr>
          <p:cNvPr id="55" name="Google Shape;55;p8"/>
          <p:cNvCxnSpPr/>
          <p:nvPr/>
        </p:nvCxnSpPr>
        <p:spPr>
          <a:xfrm flipH="1" rot="10800000">
            <a:off x="541883" y="6140857"/>
            <a:ext cx="16256400" cy="300"/>
          </a:xfrm>
          <a:prstGeom prst="straightConnector1">
            <a:avLst/>
          </a:prstGeom>
          <a:noFill/>
          <a:ln cap="flat" cmpd="sng" w="38100">
            <a:solidFill>
              <a:srgbClr val="A6AAA9"/>
            </a:solidFill>
            <a:prstDash val="solid"/>
            <a:miter lim="8000"/>
            <a:headEnd len="sm" w="sm" type="none"/>
            <a:tailEnd len="sm" w="sm" type="none"/>
          </a:ln>
        </p:spPr>
      </p:cxnSp>
      <p:sp>
        <p:nvSpPr>
          <p:cNvPr id="56" name="Google Shape;56;p8"/>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1457A"/>
              </a:buClr>
              <a:buSzPts val="1400"/>
              <a:buFont typeface="Abel"/>
              <a:buNone/>
              <a:defRPr b="0" i="0" sz="17002" u="none" cap="none" strike="noStrike">
                <a:solidFill>
                  <a:srgbClr val="01457A"/>
                </a:solidFill>
                <a:latin typeface="Abel"/>
                <a:ea typeface="Abel"/>
                <a:cs typeface="Abel"/>
                <a:sym typeface="Abel"/>
              </a:defRPr>
            </a:lvl1pPr>
            <a:lvl2pPr lvl="1"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57" name="Google Shape;57;p8"/>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1pPr>
            <a:lvl2pPr indent="-228600" lvl="1" marL="9144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2pPr>
            <a:lvl3pPr indent="-228600" lvl="2" marL="13716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3pPr>
            <a:lvl4pPr indent="-228600" lvl="3" marL="18288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4pPr>
            <a:lvl5pPr indent="-228600" lvl="4" marL="22860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58" name="Google Shape;58;p8"/>
          <p:cNvSpPr txBox="1"/>
          <p:nvPr>
            <p:ph idx="12" type="sldNum"/>
          </p:nvPr>
        </p:nvSpPr>
        <p:spPr>
          <a:xfrm>
            <a:off x="16279559" y="4191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er" showMasterSp="0">
  <p:cSld name="Title - Center">
    <p:spTree>
      <p:nvGrpSpPr>
        <p:cNvPr id="59" name="Shape 59"/>
        <p:cNvGrpSpPr/>
        <p:nvPr/>
      </p:nvGrpSpPr>
      <p:grpSpPr>
        <a:xfrm>
          <a:off x="0" y="0"/>
          <a:ext cx="0" cy="0"/>
          <a:chOff x="0" y="0"/>
          <a:chExt cx="0" cy="0"/>
        </a:xfrm>
      </p:grpSpPr>
      <p:sp>
        <p:nvSpPr>
          <p:cNvPr id="60" name="Google Shape;60;p9"/>
          <p:cNvSpPr txBox="1"/>
          <p:nvPr>
            <p:ph type="title"/>
          </p:nvPr>
        </p:nvSpPr>
        <p:spPr>
          <a:xfrm>
            <a:off x="541883" y="4038600"/>
            <a:ext cx="16256400" cy="45213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1457A"/>
              </a:buClr>
              <a:buSzPts val="1400"/>
              <a:buFont typeface="Abel"/>
              <a:buNone/>
              <a:defRPr b="0" i="0" sz="17002" u="none" cap="none" strike="noStrike">
                <a:solidFill>
                  <a:srgbClr val="01457A"/>
                </a:solidFill>
                <a:latin typeface="Abel"/>
                <a:ea typeface="Abel"/>
                <a:cs typeface="Abel"/>
                <a:sym typeface="Abel"/>
              </a:defRPr>
            </a:lvl1pPr>
            <a:lvl2pPr lvl="1"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61" name="Google Shape;61;p9"/>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Vertical" showMasterSp="0">
  <p:cSld name="Photo - Vertical">
    <p:bg>
      <p:bgPr>
        <a:solidFill>
          <a:srgbClr val="222222"/>
        </a:solidFill>
      </p:bgPr>
    </p:bg>
    <p:spTree>
      <p:nvGrpSpPr>
        <p:cNvPr id="62" name="Shape 62"/>
        <p:cNvGrpSpPr/>
        <p:nvPr/>
      </p:nvGrpSpPr>
      <p:grpSpPr>
        <a:xfrm>
          <a:off x="0" y="0"/>
          <a:ext cx="0" cy="0"/>
          <a:chOff x="0" y="0"/>
          <a:chExt cx="0" cy="0"/>
        </a:xfrm>
      </p:grpSpPr>
      <p:cxnSp>
        <p:nvCxnSpPr>
          <p:cNvPr id="63" name="Google Shape;63;p10"/>
          <p:cNvCxnSpPr/>
          <p:nvPr/>
        </p:nvCxnSpPr>
        <p:spPr>
          <a:xfrm>
            <a:off x="7857308" y="6141166"/>
            <a:ext cx="8941200" cy="0"/>
          </a:xfrm>
          <a:prstGeom prst="straightConnector1">
            <a:avLst/>
          </a:prstGeom>
          <a:noFill/>
          <a:ln cap="flat" cmpd="sng" w="38100">
            <a:solidFill>
              <a:srgbClr val="A6AAA9"/>
            </a:solidFill>
            <a:prstDash val="solid"/>
            <a:miter lim="8000"/>
            <a:headEnd len="sm" w="sm" type="none"/>
            <a:tailEnd len="sm" w="sm" type="none"/>
          </a:ln>
        </p:spPr>
      </p:cxnSp>
      <p:sp>
        <p:nvSpPr>
          <p:cNvPr id="64" name="Google Shape;64;p10"/>
          <p:cNvSpPr/>
          <p:nvPr>
            <p:ph idx="2" type="pic"/>
          </p:nvPr>
        </p:nvSpPr>
        <p:spPr>
          <a:xfrm>
            <a:off x="0" y="0"/>
            <a:ext cx="7315500" cy="9753600"/>
          </a:xfrm>
          <a:prstGeom prst="rect">
            <a:avLst/>
          </a:prstGeom>
          <a:noFill/>
          <a:ln>
            <a:noFill/>
          </a:ln>
        </p:spPr>
      </p:sp>
      <p:sp>
        <p:nvSpPr>
          <p:cNvPr id="65" name="Google Shape;65;p10"/>
          <p:cNvSpPr txBox="1"/>
          <p:nvPr>
            <p:ph type="title"/>
          </p:nvPr>
        </p:nvSpPr>
        <p:spPr>
          <a:xfrm>
            <a:off x="7857308" y="6426200"/>
            <a:ext cx="8941200" cy="27051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1457A"/>
              </a:buClr>
              <a:buSzPts val="1400"/>
              <a:buFont typeface="Abel"/>
              <a:buNone/>
              <a:defRPr b="0" i="0" sz="17002" u="none" cap="none" strike="noStrike">
                <a:solidFill>
                  <a:srgbClr val="01457A"/>
                </a:solidFill>
                <a:latin typeface="Abel"/>
                <a:ea typeface="Abel"/>
                <a:cs typeface="Abel"/>
                <a:sym typeface="Abel"/>
              </a:defRPr>
            </a:lvl1pPr>
            <a:lvl2pPr lvl="1"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66" name="Google Shape;66;p10"/>
          <p:cNvSpPr txBox="1"/>
          <p:nvPr>
            <p:ph idx="1" type="body"/>
          </p:nvPr>
        </p:nvSpPr>
        <p:spPr>
          <a:xfrm>
            <a:off x="7857308" y="4267200"/>
            <a:ext cx="8941200" cy="18033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1pPr>
            <a:lvl2pPr indent="-228600" lvl="1" marL="9144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2pPr>
            <a:lvl3pPr indent="-228600" lvl="2" marL="13716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3pPr>
            <a:lvl4pPr indent="-228600" lvl="3" marL="18288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4pPr>
            <a:lvl5pPr indent="-228600" lvl="4" marL="22860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67" name="Google Shape;67;p10"/>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5.xml"/><Relationship Id="rId11" Type="http://schemas.openxmlformats.org/officeDocument/2006/relationships/slideLayout" Target="../slideLayouts/slideLayout6.xml"/><Relationship Id="rId22" Type="http://schemas.openxmlformats.org/officeDocument/2006/relationships/theme" Target="../theme/theme2.xml"/><Relationship Id="rId10" Type="http://schemas.openxmlformats.org/officeDocument/2006/relationships/slideLayout" Target="../slideLayouts/slideLayout5.xml"/><Relationship Id="rId21" Type="http://schemas.openxmlformats.org/officeDocument/2006/relationships/slideLayout" Target="../slideLayouts/slideLayout16.xml"/><Relationship Id="rId13" Type="http://schemas.openxmlformats.org/officeDocument/2006/relationships/slideLayout" Target="../slideLayouts/slideLayout8.xml"/><Relationship Id="rId12" Type="http://schemas.openxmlformats.org/officeDocument/2006/relationships/slideLayout" Target="../slideLayouts/slideLayout7.xml"/><Relationship Id="rId1" Type="http://schemas.openxmlformats.org/officeDocument/2006/relationships/image" Target="../media/image4.jpg"/><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7.jpg"/><Relationship Id="rId9" Type="http://schemas.openxmlformats.org/officeDocument/2006/relationships/slideLayout" Target="../slideLayouts/slideLayout4.xml"/><Relationship Id="rId15" Type="http://schemas.openxmlformats.org/officeDocument/2006/relationships/slideLayout" Target="../slideLayouts/slideLayout10.xml"/><Relationship Id="rId14" Type="http://schemas.openxmlformats.org/officeDocument/2006/relationships/slideLayout" Target="../slideLayouts/slideLayout9.xml"/><Relationship Id="rId17" Type="http://schemas.openxmlformats.org/officeDocument/2006/relationships/slideLayout" Target="../slideLayouts/slideLayout12.xml"/><Relationship Id="rId16" Type="http://schemas.openxmlformats.org/officeDocument/2006/relationships/slideLayout" Target="../slideLayouts/slideLayout11.xml"/><Relationship Id="rId5" Type="http://schemas.openxmlformats.org/officeDocument/2006/relationships/image" Target="../media/image10.png"/><Relationship Id="rId19" Type="http://schemas.openxmlformats.org/officeDocument/2006/relationships/slideLayout" Target="../slideLayouts/slideLayout14.xml"/><Relationship Id="rId6" Type="http://schemas.openxmlformats.org/officeDocument/2006/relationships/slideLayout" Target="../slideLayouts/slideLayout1.xml"/><Relationship Id="rId18" Type="http://schemas.openxmlformats.org/officeDocument/2006/relationships/slideLayout" Target="../slideLayouts/slideLayout13.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cxnSp>
        <p:nvCxnSpPr>
          <p:cNvPr id="7" name="Google Shape;7;p1"/>
          <p:cNvCxnSpPr/>
          <p:nvPr/>
        </p:nvCxnSpPr>
        <p:spPr>
          <a:xfrm>
            <a:off x="466502" y="1197027"/>
            <a:ext cx="13130700" cy="1500"/>
          </a:xfrm>
          <a:prstGeom prst="straightConnector1">
            <a:avLst/>
          </a:prstGeom>
          <a:noFill/>
          <a:ln cap="flat" cmpd="sng" w="25400">
            <a:solidFill>
              <a:srgbClr val="A6AAA9"/>
            </a:solidFill>
            <a:prstDash val="solid"/>
            <a:miter lim="8000"/>
            <a:headEnd len="sm" w="sm" type="none"/>
            <a:tailEnd len="sm" w="sm" type="none"/>
          </a:ln>
        </p:spPr>
      </p:cxnSp>
      <p:sp>
        <p:nvSpPr>
          <p:cNvPr id="8" name="Google Shape;8;p1"/>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1pPr>
            <a:lvl2pPr indent="-317500" lvl="1" marL="9144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2pPr>
            <a:lvl3pPr indent="-317500" lvl="2" marL="13716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3pPr>
            <a:lvl4pPr indent="-317500" lvl="3" marL="18288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4pPr>
            <a:lvl5pPr indent="-317500" lvl="4" marL="22860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5pPr>
            <a:lvl6pPr indent="-317500" lvl="5" marL="27432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6pPr>
            <a:lvl7pPr indent="-317500" lvl="6" marL="32004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7pPr>
            <a:lvl8pPr indent="-317500" lvl="7" marL="36576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8pPr>
            <a:lvl9pPr indent="-317500" lvl="8" marL="41148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9pPr>
          </a:lstStyle>
          <a:p/>
        </p:txBody>
      </p:sp>
      <p:pic>
        <p:nvPicPr>
          <p:cNvPr descr="Master_BLSAED-P_Text2.jpg" id="9" name="Google Shape;9;p1"/>
          <p:cNvPicPr preferRelativeResize="0"/>
          <p:nvPr/>
        </p:nvPicPr>
        <p:blipFill rotWithShape="1">
          <a:blip r:embed="rId1">
            <a:alphaModFix/>
          </a:blip>
          <a:srcRect b="90282" l="4597" r="78757" t="1941"/>
          <a:stretch/>
        </p:blipFill>
        <p:spPr>
          <a:xfrm>
            <a:off x="728839" y="204969"/>
            <a:ext cx="2423400" cy="849001"/>
          </a:xfrm>
          <a:prstGeom prst="rect">
            <a:avLst/>
          </a:prstGeom>
          <a:noFill/>
          <a:ln>
            <a:noFill/>
          </a:ln>
        </p:spPr>
      </p:pic>
      <p:grpSp>
        <p:nvGrpSpPr>
          <p:cNvPr id="10" name="Google Shape;10;p1"/>
          <p:cNvGrpSpPr/>
          <p:nvPr/>
        </p:nvGrpSpPr>
        <p:grpSpPr>
          <a:xfrm>
            <a:off x="10397816" y="163783"/>
            <a:ext cx="3029796" cy="931426"/>
            <a:chOff x="0" y="0"/>
            <a:chExt cx="2496742" cy="761591"/>
          </a:xfrm>
        </p:grpSpPr>
        <p:pic>
          <p:nvPicPr>
            <p:cNvPr id="11" name="Google Shape;11;p1"/>
            <p:cNvPicPr preferRelativeResize="0"/>
            <p:nvPr/>
          </p:nvPicPr>
          <p:blipFill rotWithShape="1">
            <a:blip r:embed="rId2">
              <a:alphaModFix/>
            </a:blip>
            <a:srcRect b="0" l="30404" r="0" t="0"/>
            <a:stretch/>
          </p:blipFill>
          <p:spPr>
            <a:xfrm>
              <a:off x="637942" y="93791"/>
              <a:ext cx="1858800" cy="667800"/>
            </a:xfrm>
            <a:prstGeom prst="rect">
              <a:avLst/>
            </a:prstGeom>
            <a:noFill/>
            <a:ln>
              <a:noFill/>
            </a:ln>
          </p:spPr>
        </p:pic>
        <p:pic>
          <p:nvPicPr>
            <p:cNvPr id="12" name="Google Shape;12;p1"/>
            <p:cNvPicPr preferRelativeResize="0"/>
            <p:nvPr/>
          </p:nvPicPr>
          <p:blipFill rotWithShape="1">
            <a:blip r:embed="rId3">
              <a:alphaModFix/>
            </a:blip>
            <a:srcRect b="0" l="0" r="77658" t="0"/>
            <a:stretch/>
          </p:blipFill>
          <p:spPr>
            <a:xfrm>
              <a:off x="0" y="0"/>
              <a:ext cx="637936" cy="713835"/>
            </a:xfrm>
            <a:prstGeom prst="rect">
              <a:avLst/>
            </a:prstGeom>
            <a:noFill/>
            <a:ln>
              <a:noFill/>
            </a:ln>
          </p:spPr>
        </p:pic>
      </p:grpSp>
      <p:pic>
        <p:nvPicPr>
          <p:cNvPr descr="FICM Logo (No Crests) (4).jpg" id="13" name="Google Shape;13;p1"/>
          <p:cNvPicPr preferRelativeResize="0"/>
          <p:nvPr/>
        </p:nvPicPr>
        <p:blipFill rotWithShape="1">
          <a:blip r:embed="rId4">
            <a:alphaModFix/>
          </a:blip>
          <a:srcRect b="0" l="0" r="0" t="0"/>
          <a:stretch/>
        </p:blipFill>
        <p:spPr>
          <a:xfrm>
            <a:off x="4875450" y="274243"/>
            <a:ext cx="3605000" cy="710475"/>
          </a:xfrm>
          <a:prstGeom prst="rect">
            <a:avLst/>
          </a:prstGeom>
          <a:noFill/>
          <a:ln>
            <a:noFill/>
          </a:ln>
        </p:spPr>
      </p:pic>
      <p:pic>
        <p:nvPicPr>
          <p:cNvPr id="14" name="Google Shape;14;p1"/>
          <p:cNvPicPr preferRelativeResize="0"/>
          <p:nvPr/>
        </p:nvPicPr>
        <p:blipFill rotWithShape="1">
          <a:blip r:embed="rId5">
            <a:alphaModFix/>
          </a:blip>
          <a:srcRect b="0" l="0" r="0" t="0"/>
          <a:stretch/>
        </p:blipFill>
        <p:spPr>
          <a:xfrm>
            <a:off x="14363150" y="143148"/>
            <a:ext cx="2364525" cy="23645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6"/>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 id="2147483660" r:id="rId18"/>
    <p:sldLayoutId id="2147483661" r:id="rId19"/>
    <p:sldLayoutId id="2147483662" r:id="rId20"/>
    <p:sldLayoutId id="2147483663" r:id="rId21"/>
  </p:sldLayoutIdLst>
  <mc:AlternateContent>
    <mc:Choice Requires="p14">
      <p:transition p14:dur="40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hyperlink" Target="http://drive.google.com/file/d/1W9T47_HEc6qZzopljHPDNtUXluJihCtL/view"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cxnSp>
        <p:nvCxnSpPr>
          <p:cNvPr id="108" name="Google Shape;108;p18"/>
          <p:cNvCxnSpPr/>
          <p:nvPr/>
        </p:nvCxnSpPr>
        <p:spPr>
          <a:xfrm flipH="1" rot="10800000">
            <a:off x="2574131" y="6140901"/>
            <a:ext cx="12192000" cy="263"/>
          </a:xfrm>
          <a:prstGeom prst="straightConnector1">
            <a:avLst/>
          </a:prstGeom>
          <a:noFill/>
          <a:ln cap="flat" cmpd="sng" w="38100">
            <a:solidFill>
              <a:srgbClr val="A6AAA9"/>
            </a:solidFill>
            <a:prstDash val="solid"/>
            <a:miter lim="8000"/>
            <a:headEnd len="sm" w="sm" type="none"/>
            <a:tailEnd len="sm" w="sm" type="none"/>
          </a:ln>
        </p:spPr>
      </p:cxnSp>
      <p:sp>
        <p:nvSpPr>
          <p:cNvPr id="109" name="Google Shape;109;p18"/>
          <p:cNvSpPr txBox="1"/>
          <p:nvPr>
            <p:ph type="title"/>
          </p:nvPr>
        </p:nvSpPr>
        <p:spPr>
          <a:xfrm>
            <a:off x="541883" y="6426200"/>
            <a:ext cx="16256497" cy="27051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9000"/>
              <a:t>Catastrophic Haemorrhage</a:t>
            </a:r>
            <a:endParaRPr b="1" sz="5700"/>
          </a:p>
        </p:txBody>
      </p:sp>
      <p:sp>
        <p:nvSpPr>
          <p:cNvPr id="110" name="Google Shape;110;p18"/>
          <p:cNvSpPr txBox="1"/>
          <p:nvPr>
            <p:ph idx="1" type="body"/>
          </p:nvPr>
        </p:nvSpPr>
        <p:spPr>
          <a:xfrm>
            <a:off x="541883" y="4267200"/>
            <a:ext cx="16256400" cy="1803300"/>
          </a:xfrm>
          <a:prstGeom prst="rect">
            <a:avLst/>
          </a:prstGeom>
          <a:noFill/>
          <a:ln>
            <a:noFill/>
          </a:ln>
        </p:spPr>
        <p:txBody>
          <a:bodyPr anchorCtr="0" anchor="b" bIns="50800" lIns="50800" spcFirstLastPara="1" rIns="50800" wrap="square" tIns="50800">
            <a:noAutofit/>
          </a:bodyPr>
          <a:lstStyle/>
          <a:p>
            <a:pPr indent="0" lvl="0" marL="0" marR="0" rtl="0" algn="l">
              <a:lnSpc>
                <a:spcPct val="80000"/>
              </a:lnSpc>
              <a:spcBef>
                <a:spcPts val="0"/>
              </a:spcBef>
              <a:spcAft>
                <a:spcPts val="0"/>
              </a:spcAft>
              <a:buClr>
                <a:srgbClr val="A6AAA9"/>
              </a:buClr>
              <a:buSzPts val="1400"/>
              <a:buFont typeface="Arial"/>
              <a:buNone/>
            </a:pPr>
            <a:r>
              <a:t/>
            </a:r>
            <a:endParaRPr sz="4000">
              <a:latin typeface="Abel"/>
              <a:ea typeface="Abel"/>
              <a:cs typeface="Abel"/>
              <a:sym typeface="Abe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9"/>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CATASTROPHIC HAEMORRHAGE</a:t>
            </a:r>
            <a:endParaRPr b="1"/>
          </a:p>
        </p:txBody>
      </p:sp>
      <p:sp>
        <p:nvSpPr>
          <p:cNvPr id="116" name="Google Shape;116;p19"/>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364526" lvl="0" marL="364526"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Think about what could be happening around the patient who is bleeding to death</a:t>
            </a:r>
            <a:endParaRPr sz="3600">
              <a:latin typeface="Abel"/>
              <a:ea typeface="Abel"/>
              <a:cs typeface="Abel"/>
              <a:sym typeface="Abel"/>
            </a:endParaRPr>
          </a:p>
          <a:p>
            <a:pPr indent="0" lvl="0" marL="457200" marR="0" rtl="0" algn="l">
              <a:lnSpc>
                <a:spcPct val="100000"/>
              </a:lnSpc>
              <a:spcBef>
                <a:spcPts val="0"/>
              </a:spcBef>
              <a:spcAft>
                <a:spcPts val="0"/>
              </a:spcAft>
              <a:buNone/>
            </a:pPr>
            <a:r>
              <a:t/>
            </a:r>
            <a:endParaRPr sz="3600">
              <a:latin typeface="Abel"/>
              <a:ea typeface="Abel"/>
              <a:cs typeface="Abel"/>
              <a:sym typeface="Abel"/>
            </a:endParaRPr>
          </a:p>
          <a:p>
            <a:pPr indent="-364526" lvl="0" marL="364526" marR="0" rtl="0" algn="l">
              <a:lnSpc>
                <a:spcPct val="100000"/>
              </a:lnSpc>
              <a:spcBef>
                <a:spcPts val="0"/>
              </a:spcBef>
              <a:spcAft>
                <a:spcPts val="0"/>
              </a:spcAft>
              <a:buSzPts val="3600"/>
              <a:buFont typeface="Abel"/>
              <a:buChar char="▸"/>
            </a:pPr>
            <a:r>
              <a:rPr lang="en-GB" sz="3600">
                <a:latin typeface="Abel"/>
                <a:ea typeface="Abel"/>
                <a:cs typeface="Abel"/>
                <a:sym typeface="Abel"/>
              </a:rPr>
              <a:t>Violence</a:t>
            </a:r>
            <a:endParaRPr sz="3600">
              <a:latin typeface="Abel"/>
              <a:ea typeface="Abel"/>
              <a:cs typeface="Abel"/>
              <a:sym typeface="Abel"/>
            </a:endParaRPr>
          </a:p>
          <a:p>
            <a:pPr indent="-364526" lvl="0" marL="364526" marR="0" rtl="0" algn="l">
              <a:lnSpc>
                <a:spcPct val="100000"/>
              </a:lnSpc>
              <a:spcBef>
                <a:spcPts val="0"/>
              </a:spcBef>
              <a:spcAft>
                <a:spcPts val="0"/>
              </a:spcAft>
              <a:buSzPts val="3600"/>
              <a:buFont typeface="Abel"/>
              <a:buChar char="▸"/>
            </a:pPr>
            <a:r>
              <a:rPr lang="en-GB" sz="3600">
                <a:latin typeface="Abel"/>
                <a:ea typeface="Abel"/>
                <a:cs typeface="Abel"/>
                <a:sym typeface="Abel"/>
              </a:rPr>
              <a:t>Accidental injury</a:t>
            </a:r>
            <a:endParaRPr sz="3600">
              <a:latin typeface="Abel"/>
              <a:ea typeface="Abel"/>
              <a:cs typeface="Abel"/>
              <a:sym typeface="Abel"/>
            </a:endParaRPr>
          </a:p>
          <a:p>
            <a:pPr indent="-364526" lvl="0" marL="364526" marR="0" rtl="0" algn="l">
              <a:lnSpc>
                <a:spcPct val="100000"/>
              </a:lnSpc>
              <a:spcBef>
                <a:spcPts val="0"/>
              </a:spcBef>
              <a:spcAft>
                <a:spcPts val="0"/>
              </a:spcAft>
              <a:buSzPts val="3600"/>
              <a:buFont typeface="Abel"/>
              <a:buChar char="▸"/>
            </a:pPr>
            <a:r>
              <a:rPr lang="en-GB" sz="3600">
                <a:latin typeface="Abel"/>
                <a:ea typeface="Abel"/>
                <a:cs typeface="Abel"/>
                <a:sym typeface="Abel"/>
              </a:rPr>
              <a:t>Suicide attempt</a:t>
            </a:r>
            <a:endParaRPr sz="3600">
              <a:latin typeface="Abel"/>
              <a:ea typeface="Abel"/>
              <a:cs typeface="Abel"/>
              <a:sym typeface="Abel"/>
            </a:endParaRPr>
          </a:p>
          <a:p>
            <a:pPr indent="0" lvl="0" marL="457200" marR="0" rtl="0" algn="l">
              <a:lnSpc>
                <a:spcPct val="100000"/>
              </a:lnSpc>
              <a:spcBef>
                <a:spcPts val="0"/>
              </a:spcBef>
              <a:spcAft>
                <a:spcPts val="0"/>
              </a:spcAft>
              <a:buNone/>
            </a:pPr>
            <a:r>
              <a:t/>
            </a:r>
            <a:endParaRPr sz="3600">
              <a:latin typeface="Abel"/>
              <a:ea typeface="Abel"/>
              <a:cs typeface="Abel"/>
              <a:sym typeface="Abel"/>
            </a:endParaRPr>
          </a:p>
          <a:p>
            <a:pPr indent="-364526" lvl="0" marL="364526" marR="0" rtl="0" algn="l">
              <a:lnSpc>
                <a:spcPct val="100000"/>
              </a:lnSpc>
              <a:spcBef>
                <a:spcPts val="0"/>
              </a:spcBef>
              <a:spcAft>
                <a:spcPts val="0"/>
              </a:spcAft>
              <a:buSzPts val="3600"/>
              <a:buFont typeface="Abel"/>
              <a:buChar char="▸"/>
            </a:pPr>
            <a:r>
              <a:rPr lang="en-GB" sz="3600">
                <a:latin typeface="Abel"/>
                <a:ea typeface="Abel"/>
                <a:cs typeface="Abel"/>
                <a:sym typeface="Abel"/>
              </a:rPr>
              <a:t>Distressed friends, family and bystanders</a:t>
            </a:r>
            <a:endParaRPr sz="3600">
              <a:latin typeface="Abel"/>
              <a:ea typeface="Abel"/>
              <a:cs typeface="Abel"/>
              <a:sym typeface="Abel"/>
            </a:endParaRPr>
          </a:p>
          <a:p>
            <a:pPr indent="-364526" lvl="0" marL="364526" marR="0" rtl="0" algn="l">
              <a:lnSpc>
                <a:spcPct val="100000"/>
              </a:lnSpc>
              <a:spcBef>
                <a:spcPts val="0"/>
              </a:spcBef>
              <a:spcAft>
                <a:spcPts val="0"/>
              </a:spcAft>
              <a:buSzPts val="3600"/>
              <a:buFont typeface="Abel"/>
              <a:buChar char="▸"/>
            </a:pPr>
            <a:r>
              <a:rPr lang="en-GB" sz="3600">
                <a:latin typeface="Abel"/>
                <a:ea typeface="Abel"/>
                <a:cs typeface="Abel"/>
                <a:sym typeface="Abel"/>
              </a:rPr>
              <a:t>Distressed, scared patient who may be agitated and combative</a:t>
            </a:r>
            <a:endParaRPr sz="3600">
              <a:latin typeface="Abel"/>
              <a:ea typeface="Abel"/>
              <a:cs typeface="Abel"/>
              <a:sym typeface="Abel"/>
            </a:endParaRPr>
          </a:p>
          <a:p>
            <a:pPr indent="-364526" lvl="0" marL="364526" marR="0" rtl="0" algn="l">
              <a:lnSpc>
                <a:spcPct val="100000"/>
              </a:lnSpc>
              <a:spcBef>
                <a:spcPts val="0"/>
              </a:spcBef>
              <a:spcAft>
                <a:spcPts val="0"/>
              </a:spcAft>
              <a:buSzPts val="3600"/>
              <a:buFont typeface="Abel"/>
              <a:buChar char="▸"/>
            </a:pPr>
            <a:r>
              <a:rPr lang="en-GB" sz="3600">
                <a:latin typeface="Abel"/>
                <a:ea typeface="Abel"/>
                <a:cs typeface="Abel"/>
                <a:sym typeface="Abel"/>
              </a:rPr>
              <a:t>Others trying to help (who may not know what to do)</a:t>
            </a:r>
            <a:endParaRPr sz="3600">
              <a:latin typeface="Abel"/>
              <a:ea typeface="Abel"/>
              <a:cs typeface="Abel"/>
              <a:sym typeface="Abel"/>
            </a:endParaRPr>
          </a:p>
          <a:p>
            <a:pPr indent="-364526" lvl="0" marL="364526" marR="0" rtl="0" algn="l">
              <a:lnSpc>
                <a:spcPct val="100000"/>
              </a:lnSpc>
              <a:spcBef>
                <a:spcPts val="0"/>
              </a:spcBef>
              <a:spcAft>
                <a:spcPts val="0"/>
              </a:spcAft>
              <a:buSzPts val="3600"/>
              <a:buFont typeface="Abel"/>
              <a:buChar char="▸"/>
            </a:pPr>
            <a:r>
              <a:rPr lang="en-GB" sz="3600">
                <a:latin typeface="Abel"/>
                <a:ea typeface="Abel"/>
                <a:cs typeface="Abel"/>
                <a:sym typeface="Abel"/>
              </a:rPr>
              <a:t>Disorientation, overwhelming</a:t>
            </a:r>
            <a:endParaRPr sz="3600">
              <a:latin typeface="Abel"/>
              <a:ea typeface="Abel"/>
              <a:cs typeface="Abel"/>
              <a:sym typeface="Abel"/>
            </a:endParaRPr>
          </a:p>
          <a:p>
            <a:pPr indent="0" lvl="0" marL="0" marR="0" rtl="0" algn="l">
              <a:lnSpc>
                <a:spcPct val="100000"/>
              </a:lnSpc>
              <a:spcBef>
                <a:spcPts val="2200"/>
              </a:spcBef>
              <a:spcAft>
                <a:spcPts val="0"/>
              </a:spcAft>
              <a:buNone/>
            </a:pPr>
            <a:r>
              <a:t/>
            </a:r>
            <a:endParaRPr sz="3600">
              <a:latin typeface="Abel"/>
              <a:ea typeface="Abel"/>
              <a:cs typeface="Abel"/>
              <a:sym typeface="Abe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0" st="0"/>
                                            </p:txEl>
                                          </p:spTgt>
                                        </p:tgtEl>
                                        <p:attrNameLst>
                                          <p:attrName>style.visibility</p:attrName>
                                        </p:attrNameLst>
                                      </p:cBhvr>
                                      <p:to>
                                        <p:strVal val="visible"/>
                                      </p:to>
                                    </p:set>
                                    <p:animEffect filter="fade" transition="in">
                                      <p:cBhvr>
                                        <p:cTn dur="1000"/>
                                        <p:tgtEl>
                                          <p:spTgt spid="11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1" st="1"/>
                                            </p:txEl>
                                          </p:spTgt>
                                        </p:tgtEl>
                                        <p:attrNameLst>
                                          <p:attrName>style.visibility</p:attrName>
                                        </p:attrNameLst>
                                      </p:cBhvr>
                                      <p:to>
                                        <p:strVal val="visible"/>
                                      </p:to>
                                    </p:set>
                                    <p:animEffect filter="fade" transition="in">
                                      <p:cBhvr>
                                        <p:cTn dur="1000"/>
                                        <p:tgtEl>
                                          <p:spTgt spid="11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2" st="2"/>
                                            </p:txEl>
                                          </p:spTgt>
                                        </p:tgtEl>
                                        <p:attrNameLst>
                                          <p:attrName>style.visibility</p:attrName>
                                        </p:attrNameLst>
                                      </p:cBhvr>
                                      <p:to>
                                        <p:strVal val="visible"/>
                                      </p:to>
                                    </p:set>
                                    <p:animEffect filter="fade" transition="in">
                                      <p:cBhvr>
                                        <p:cTn dur="1000"/>
                                        <p:tgtEl>
                                          <p:spTgt spid="11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3" st="3"/>
                                            </p:txEl>
                                          </p:spTgt>
                                        </p:tgtEl>
                                        <p:attrNameLst>
                                          <p:attrName>style.visibility</p:attrName>
                                        </p:attrNameLst>
                                      </p:cBhvr>
                                      <p:to>
                                        <p:strVal val="visible"/>
                                      </p:to>
                                    </p:set>
                                    <p:animEffect filter="fade" transition="in">
                                      <p:cBhvr>
                                        <p:cTn dur="1000"/>
                                        <p:tgtEl>
                                          <p:spTgt spid="11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4" st="4"/>
                                            </p:txEl>
                                          </p:spTgt>
                                        </p:tgtEl>
                                        <p:attrNameLst>
                                          <p:attrName>style.visibility</p:attrName>
                                        </p:attrNameLst>
                                      </p:cBhvr>
                                      <p:to>
                                        <p:strVal val="visible"/>
                                      </p:to>
                                    </p:set>
                                    <p:animEffect filter="fade" transition="in">
                                      <p:cBhvr>
                                        <p:cTn dur="1000"/>
                                        <p:tgtEl>
                                          <p:spTgt spid="11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5" st="5"/>
                                            </p:txEl>
                                          </p:spTgt>
                                        </p:tgtEl>
                                        <p:attrNameLst>
                                          <p:attrName>style.visibility</p:attrName>
                                        </p:attrNameLst>
                                      </p:cBhvr>
                                      <p:to>
                                        <p:strVal val="visible"/>
                                      </p:to>
                                    </p:set>
                                    <p:animEffect filter="fade" transition="in">
                                      <p:cBhvr>
                                        <p:cTn dur="1000"/>
                                        <p:tgtEl>
                                          <p:spTgt spid="11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6" st="6"/>
                                            </p:txEl>
                                          </p:spTgt>
                                        </p:tgtEl>
                                        <p:attrNameLst>
                                          <p:attrName>style.visibility</p:attrName>
                                        </p:attrNameLst>
                                      </p:cBhvr>
                                      <p:to>
                                        <p:strVal val="visible"/>
                                      </p:to>
                                    </p:set>
                                    <p:animEffect filter="fade" transition="in">
                                      <p:cBhvr>
                                        <p:cTn dur="1000"/>
                                        <p:tgtEl>
                                          <p:spTgt spid="11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7" st="7"/>
                                            </p:txEl>
                                          </p:spTgt>
                                        </p:tgtEl>
                                        <p:attrNameLst>
                                          <p:attrName>style.visibility</p:attrName>
                                        </p:attrNameLst>
                                      </p:cBhvr>
                                      <p:to>
                                        <p:strVal val="visible"/>
                                      </p:to>
                                    </p:set>
                                    <p:animEffect filter="fade" transition="in">
                                      <p:cBhvr>
                                        <p:cTn dur="1000"/>
                                        <p:tgtEl>
                                          <p:spTgt spid="11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8" st="8"/>
                                            </p:txEl>
                                          </p:spTgt>
                                        </p:tgtEl>
                                        <p:attrNameLst>
                                          <p:attrName>style.visibility</p:attrName>
                                        </p:attrNameLst>
                                      </p:cBhvr>
                                      <p:to>
                                        <p:strVal val="visible"/>
                                      </p:to>
                                    </p:set>
                                    <p:animEffect filter="fade" transition="in">
                                      <p:cBhvr>
                                        <p:cTn dur="1000"/>
                                        <p:tgtEl>
                                          <p:spTgt spid="116">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9" st="9"/>
                                            </p:txEl>
                                          </p:spTgt>
                                        </p:tgtEl>
                                        <p:attrNameLst>
                                          <p:attrName>style.visibility</p:attrName>
                                        </p:attrNameLst>
                                      </p:cBhvr>
                                      <p:to>
                                        <p:strVal val="visible"/>
                                      </p:to>
                                    </p:set>
                                    <p:animEffect filter="fade" transition="in">
                                      <p:cBhvr>
                                        <p:cTn dur="1000"/>
                                        <p:tgtEl>
                                          <p:spTgt spid="116">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xEl>
                                              <p:pRg end="10" st="10"/>
                                            </p:txEl>
                                          </p:spTgt>
                                        </p:tgtEl>
                                        <p:attrNameLst>
                                          <p:attrName>style.visibility</p:attrName>
                                        </p:attrNameLst>
                                      </p:cBhvr>
                                      <p:to>
                                        <p:strVal val="visible"/>
                                      </p:to>
                                    </p:set>
                                    <p:animEffect filter="fade" transition="in">
                                      <p:cBhvr>
                                        <p:cTn dur="1000"/>
                                        <p:tgtEl>
                                          <p:spTgt spid="116">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0"/>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CATASTROPHIC HAEMORRHAGE</a:t>
            </a:r>
            <a:endParaRPr b="1"/>
          </a:p>
        </p:txBody>
      </p:sp>
      <p:sp>
        <p:nvSpPr>
          <p:cNvPr id="122" name="Google Shape;122;p20"/>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364526" lvl="0" marL="364526"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Be safe, take control and act fast </a:t>
            </a:r>
            <a:endParaRPr sz="3600">
              <a:latin typeface="Abel"/>
              <a:ea typeface="Abel"/>
              <a:cs typeface="Abel"/>
              <a:sym typeface="Abel"/>
            </a:endParaRPr>
          </a:p>
          <a:p>
            <a:pPr indent="0" lvl="0" marL="0" marR="0" rtl="0" algn="l">
              <a:lnSpc>
                <a:spcPct val="100000"/>
              </a:lnSpc>
              <a:spcBef>
                <a:spcPts val="2200"/>
              </a:spcBef>
              <a:spcAft>
                <a:spcPts val="0"/>
              </a:spcAft>
              <a:buNone/>
            </a:pPr>
            <a:r>
              <a:t/>
            </a:r>
            <a:endParaRPr sz="3600">
              <a:latin typeface="Abel"/>
              <a:ea typeface="Abel"/>
              <a:cs typeface="Abel"/>
              <a:sym typeface="Abe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1"/>
          <p:cNvSpPr txBox="1"/>
          <p:nvPr>
            <p:ph type="title"/>
          </p:nvPr>
        </p:nvSpPr>
        <p:spPr>
          <a:xfrm>
            <a:off x="541925" y="15366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t/>
            </a:r>
            <a:endParaRPr/>
          </a:p>
        </p:txBody>
      </p:sp>
      <p:sp>
        <p:nvSpPr>
          <p:cNvPr id="128" name="Google Shape;128;p21"/>
          <p:cNvSpPr txBox="1"/>
          <p:nvPr>
            <p:ph idx="1" type="body"/>
          </p:nvPr>
        </p:nvSpPr>
        <p:spPr>
          <a:xfrm>
            <a:off x="541883" y="2743200"/>
            <a:ext cx="16256400" cy="6108600"/>
          </a:xfrm>
          <a:prstGeom prst="rect">
            <a:avLst/>
          </a:prstGeom>
        </p:spPr>
        <p:txBody>
          <a:bodyPr anchorCtr="0" anchor="t" bIns="91425" lIns="91425" spcFirstLastPara="1" rIns="91425" wrap="square" tIns="91425">
            <a:noAutofit/>
          </a:bodyPr>
          <a:lstStyle/>
          <a:p>
            <a:pPr indent="-457200" lvl="0" marL="457200" rtl="0" algn="l">
              <a:spcBef>
                <a:spcPts val="2801"/>
              </a:spcBef>
              <a:spcAft>
                <a:spcPts val="0"/>
              </a:spcAft>
              <a:buClr>
                <a:srgbClr val="0165B3"/>
              </a:buClr>
              <a:buSzPts val="3600"/>
              <a:buFont typeface="Abel"/>
              <a:buChar char="▸"/>
            </a:pPr>
            <a:r>
              <a:rPr lang="en-GB">
                <a:latin typeface="Abel"/>
                <a:ea typeface="Abel"/>
                <a:cs typeface="Abel"/>
                <a:sym typeface="Abel"/>
              </a:rPr>
              <a:t>The video we are about to watch has been shared by the emergency services </a:t>
            </a:r>
            <a:endParaRPr>
              <a:latin typeface="Abel"/>
              <a:ea typeface="Abel"/>
              <a:cs typeface="Abel"/>
              <a:sym typeface="Abel"/>
            </a:endParaRPr>
          </a:p>
          <a:p>
            <a:pPr indent="-457200" lvl="0" marL="457200" rtl="0" algn="l">
              <a:spcBef>
                <a:spcPts val="0"/>
              </a:spcBef>
              <a:spcAft>
                <a:spcPts val="0"/>
              </a:spcAft>
              <a:buClr>
                <a:srgbClr val="0165B3"/>
              </a:buClr>
              <a:buSzPts val="3600"/>
              <a:buFont typeface="Abel"/>
              <a:buChar char="▸"/>
            </a:pPr>
            <a:r>
              <a:rPr lang="en-GB">
                <a:latin typeface="Abel"/>
                <a:ea typeface="Abel"/>
                <a:cs typeface="Abel"/>
                <a:sym typeface="Abel"/>
              </a:rPr>
              <a:t>It is already in the public domain </a:t>
            </a:r>
            <a:endParaRPr>
              <a:latin typeface="Abel"/>
              <a:ea typeface="Abel"/>
              <a:cs typeface="Abel"/>
              <a:sym typeface="Abel"/>
            </a:endParaRPr>
          </a:p>
          <a:p>
            <a:pPr indent="-457200" lvl="0" marL="457200" rtl="0" algn="l">
              <a:spcBef>
                <a:spcPts val="0"/>
              </a:spcBef>
              <a:spcAft>
                <a:spcPts val="0"/>
              </a:spcAft>
              <a:buClr>
                <a:srgbClr val="0165B3"/>
              </a:buClr>
              <a:buSzPts val="3600"/>
              <a:buFont typeface="Abel"/>
              <a:buChar char="▸"/>
            </a:pPr>
            <a:r>
              <a:rPr lang="en-GB">
                <a:latin typeface="Abel"/>
                <a:ea typeface="Abel"/>
                <a:cs typeface="Abel"/>
                <a:sym typeface="Abel"/>
              </a:rPr>
              <a:t>It has been shown at other educational events: it is real life and distressing</a:t>
            </a:r>
            <a:endParaRPr>
              <a:latin typeface="Abel"/>
              <a:ea typeface="Abel"/>
              <a:cs typeface="Abel"/>
              <a:sym typeface="Abel"/>
            </a:endParaRPr>
          </a:p>
          <a:p>
            <a:pPr indent="0" lvl="0" marL="457200" rtl="0" algn="l">
              <a:spcBef>
                <a:spcPts val="2801"/>
              </a:spcBef>
              <a:spcAft>
                <a:spcPts val="0"/>
              </a:spcAft>
              <a:buNone/>
            </a:pPr>
            <a:r>
              <a:t/>
            </a:r>
            <a:endParaRPr>
              <a:latin typeface="Abel"/>
              <a:ea typeface="Abel"/>
              <a:cs typeface="Abel"/>
              <a:sym typeface="Abel"/>
            </a:endParaRPr>
          </a:p>
          <a:p>
            <a:pPr indent="-457200" lvl="0" marL="457200" rtl="0" algn="l">
              <a:spcBef>
                <a:spcPts val="2801"/>
              </a:spcBef>
              <a:spcAft>
                <a:spcPts val="0"/>
              </a:spcAft>
              <a:buClr>
                <a:srgbClr val="0165B3"/>
              </a:buClr>
              <a:buSzPts val="3600"/>
              <a:buFont typeface="Abel"/>
              <a:buChar char="▸"/>
            </a:pPr>
            <a:r>
              <a:rPr lang="en-GB">
                <a:latin typeface="Abel"/>
                <a:ea typeface="Abel"/>
                <a:cs typeface="Abel"/>
                <a:sym typeface="Abel"/>
              </a:rPr>
              <a:t>It shows a young man who has been stabbed</a:t>
            </a:r>
            <a:endParaRPr>
              <a:latin typeface="Abel"/>
              <a:ea typeface="Abel"/>
              <a:cs typeface="Abel"/>
              <a:sym typeface="Abel"/>
            </a:endParaRPr>
          </a:p>
          <a:p>
            <a:pPr indent="-457200" lvl="0" marL="457200" rtl="0" algn="l">
              <a:spcBef>
                <a:spcPts val="0"/>
              </a:spcBef>
              <a:spcAft>
                <a:spcPts val="0"/>
              </a:spcAft>
              <a:buClr>
                <a:srgbClr val="0165B3"/>
              </a:buClr>
              <a:buSzPts val="3600"/>
              <a:buFont typeface="Abel"/>
              <a:buChar char="▸"/>
            </a:pPr>
            <a:r>
              <a:rPr lang="en-GB">
                <a:latin typeface="Abel"/>
                <a:ea typeface="Abel"/>
                <a:cs typeface="Abel"/>
                <a:sym typeface="Abel"/>
              </a:rPr>
              <a:t>He is in the street with his friends</a:t>
            </a:r>
            <a:endParaRPr b="1">
              <a:solidFill>
                <a:srgbClr val="232323"/>
              </a:solidFill>
              <a:latin typeface="Abel"/>
              <a:ea typeface="Abel"/>
              <a:cs typeface="Abel"/>
              <a:sym typeface="Abe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2" name="Shape 132"/>
        <p:cNvGrpSpPr/>
        <p:nvPr/>
      </p:nvGrpSpPr>
      <p:grpSpPr>
        <a:xfrm>
          <a:off x="0" y="0"/>
          <a:ext cx="0" cy="0"/>
          <a:chOff x="0" y="0"/>
          <a:chExt cx="0" cy="0"/>
        </a:xfrm>
      </p:grpSpPr>
      <p:pic>
        <p:nvPicPr>
          <p:cNvPr id="133" name="Google Shape;133;p22" title="Exsanguination.mp4">
            <a:hlinkClick r:id="rId3"/>
          </p:cNvPr>
          <p:cNvPicPr preferRelativeResize="0"/>
          <p:nvPr/>
        </p:nvPicPr>
        <p:blipFill>
          <a:blip r:embed="rId4">
            <a:alphaModFix/>
          </a:blip>
          <a:stretch>
            <a:fillRect/>
          </a:stretch>
        </p:blipFill>
        <p:spPr>
          <a:xfrm>
            <a:off x="2167725" y="0"/>
            <a:ext cx="13004800" cy="975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3"/>
          <p:cNvSpPr txBox="1"/>
          <p:nvPr>
            <p:ph type="title"/>
          </p:nvPr>
        </p:nvSpPr>
        <p:spPr>
          <a:xfrm>
            <a:off x="3557975" y="4216950"/>
            <a:ext cx="10224300" cy="1950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12000"/>
              <a:t>ANY QUESTIONS?</a:t>
            </a:r>
            <a:endParaRPr b="1" sz="12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4"/>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CATASTROPHIC HAEMORRHAGE</a:t>
            </a:r>
            <a:endParaRPr b="1"/>
          </a:p>
        </p:txBody>
      </p:sp>
      <p:sp>
        <p:nvSpPr>
          <p:cNvPr id="144" name="Google Shape;144;p24"/>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364526" lvl="0" marL="364526"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You are very unlikely to see it as a first responder</a:t>
            </a:r>
            <a:endParaRPr sz="3600">
              <a:latin typeface="Abel"/>
              <a:ea typeface="Abel"/>
              <a:cs typeface="Abel"/>
              <a:sym typeface="Abel"/>
            </a:endParaRPr>
          </a:p>
          <a:p>
            <a:pPr indent="0" lvl="0" marL="457200" marR="0" rtl="0" algn="l">
              <a:lnSpc>
                <a:spcPct val="100000"/>
              </a:lnSpc>
              <a:spcBef>
                <a:spcPts val="0"/>
              </a:spcBef>
              <a:spcAft>
                <a:spcPts val="0"/>
              </a:spcAft>
              <a:buNone/>
            </a:pPr>
            <a:r>
              <a:t/>
            </a:r>
            <a:endParaRPr sz="3600">
              <a:latin typeface="Abel"/>
              <a:ea typeface="Abel"/>
              <a:cs typeface="Abel"/>
              <a:sym typeface="Abel"/>
            </a:endParaRPr>
          </a:p>
          <a:p>
            <a:pPr indent="-457200" lvl="0" marL="457200" rtl="0" algn="l">
              <a:spcBef>
                <a:spcPts val="0"/>
              </a:spcBef>
              <a:spcAft>
                <a:spcPts val="0"/>
              </a:spcAft>
              <a:buClr>
                <a:srgbClr val="0165B3"/>
              </a:buClr>
              <a:buSzPts val="3600"/>
              <a:buFont typeface="Abel"/>
              <a:buChar char="▸"/>
            </a:pPr>
            <a:r>
              <a:rPr lang="en-GB" sz="3600">
                <a:latin typeface="Abel"/>
                <a:ea typeface="Abel"/>
                <a:cs typeface="Abel"/>
                <a:sym typeface="Abel"/>
              </a:rPr>
              <a:t>First aid treatment is </a:t>
            </a:r>
            <a:r>
              <a:rPr b="1" lang="en-GB" sz="3600">
                <a:latin typeface="Abel"/>
                <a:ea typeface="Abel"/>
                <a:cs typeface="Abel"/>
                <a:sym typeface="Abel"/>
              </a:rPr>
              <a:t>only part</a:t>
            </a:r>
            <a:r>
              <a:rPr lang="en-GB" sz="3600">
                <a:latin typeface="Abel"/>
                <a:ea typeface="Abel"/>
                <a:cs typeface="Abel"/>
                <a:sym typeface="Abel"/>
              </a:rPr>
              <a:t> of what is needed</a:t>
            </a:r>
            <a:endParaRPr sz="3600">
              <a:latin typeface="Abel"/>
              <a:ea typeface="Abel"/>
              <a:cs typeface="Abel"/>
              <a:sym typeface="Abel"/>
            </a:endParaRPr>
          </a:p>
          <a:p>
            <a:pPr indent="0" lvl="0" marL="457200" rtl="0" algn="l">
              <a:spcBef>
                <a:spcPts val="0"/>
              </a:spcBef>
              <a:spcAft>
                <a:spcPts val="0"/>
              </a:spcAft>
              <a:buNone/>
            </a:pPr>
            <a:r>
              <a:t/>
            </a:r>
            <a:endParaRPr sz="3600">
              <a:latin typeface="Abel"/>
              <a:ea typeface="Abel"/>
              <a:cs typeface="Abel"/>
              <a:sym typeface="Abel"/>
            </a:endParaRPr>
          </a:p>
          <a:p>
            <a:pPr indent="0" lvl="0" marL="0" marR="0" rtl="0" algn="l">
              <a:lnSpc>
                <a:spcPct val="100000"/>
              </a:lnSpc>
              <a:spcBef>
                <a:spcPts val="2200"/>
              </a:spcBef>
              <a:spcAft>
                <a:spcPts val="0"/>
              </a:spcAft>
              <a:buNone/>
            </a:pPr>
            <a:r>
              <a:t/>
            </a:r>
            <a:endParaRPr sz="3600">
              <a:latin typeface="Abel"/>
              <a:ea typeface="Abel"/>
              <a:cs typeface="Abel"/>
              <a:sym typeface="Abe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5"/>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CATASTROPHIC HAEMORRHAGE</a:t>
            </a:r>
            <a:endParaRPr b="1"/>
          </a:p>
        </p:txBody>
      </p:sp>
      <p:sp>
        <p:nvSpPr>
          <p:cNvPr id="150" name="Google Shape;150;p25"/>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838200" lvl="0" marL="457200" rtl="0" algn="l">
              <a:spcBef>
                <a:spcPts val="0"/>
              </a:spcBef>
              <a:spcAft>
                <a:spcPts val="0"/>
              </a:spcAft>
              <a:buClr>
                <a:srgbClr val="0165B3"/>
              </a:buClr>
              <a:buSzPts val="9600"/>
              <a:buFont typeface="Abel"/>
              <a:buChar char="▸"/>
            </a:pPr>
            <a:r>
              <a:rPr lang="en-GB" sz="9600">
                <a:latin typeface="Abel"/>
                <a:ea typeface="Abel"/>
                <a:cs typeface="Abel"/>
                <a:sym typeface="Abel"/>
              </a:rPr>
              <a:t>Be safe</a:t>
            </a:r>
            <a:endParaRPr sz="9600">
              <a:latin typeface="Abel"/>
              <a:ea typeface="Abel"/>
              <a:cs typeface="Abel"/>
              <a:sym typeface="Abel"/>
            </a:endParaRPr>
          </a:p>
          <a:p>
            <a:pPr indent="-838200" lvl="0" marL="457200" rtl="0" algn="l">
              <a:spcBef>
                <a:spcPts val="0"/>
              </a:spcBef>
              <a:spcAft>
                <a:spcPts val="0"/>
              </a:spcAft>
              <a:buClr>
                <a:srgbClr val="0165B3"/>
              </a:buClr>
              <a:buSzPts val="9600"/>
              <a:buFont typeface="Abel"/>
              <a:buChar char="▸"/>
            </a:pPr>
            <a:r>
              <a:rPr lang="en-GB" sz="9600">
                <a:latin typeface="Abel"/>
                <a:ea typeface="Abel"/>
                <a:cs typeface="Abel"/>
                <a:sym typeface="Abel"/>
              </a:rPr>
              <a:t>Take control </a:t>
            </a:r>
            <a:endParaRPr sz="9600">
              <a:latin typeface="Abel"/>
              <a:ea typeface="Abel"/>
              <a:cs typeface="Abel"/>
              <a:sym typeface="Abel"/>
            </a:endParaRPr>
          </a:p>
          <a:p>
            <a:pPr indent="-838200" lvl="0" marL="457200" rtl="0" algn="l">
              <a:spcBef>
                <a:spcPts val="0"/>
              </a:spcBef>
              <a:spcAft>
                <a:spcPts val="0"/>
              </a:spcAft>
              <a:buClr>
                <a:srgbClr val="0165B3"/>
              </a:buClr>
              <a:buSzPts val="9600"/>
              <a:buFont typeface="Abel"/>
              <a:buChar char="▸"/>
            </a:pPr>
            <a:r>
              <a:rPr lang="en-GB" sz="9600">
                <a:latin typeface="Abel"/>
                <a:ea typeface="Abel"/>
                <a:cs typeface="Abel"/>
                <a:sym typeface="Abel"/>
              </a:rPr>
              <a:t>Act fast </a:t>
            </a:r>
            <a:endParaRPr sz="9600">
              <a:latin typeface="Abel"/>
              <a:ea typeface="Abel"/>
              <a:cs typeface="Abel"/>
              <a:sym typeface="Abel"/>
            </a:endParaRPr>
          </a:p>
          <a:p>
            <a:pPr indent="0" lvl="0" marL="457200" rtl="0" algn="l">
              <a:spcBef>
                <a:spcPts val="0"/>
              </a:spcBef>
              <a:spcAft>
                <a:spcPts val="0"/>
              </a:spcAft>
              <a:buNone/>
            </a:pPr>
            <a:r>
              <a:t/>
            </a:r>
            <a:endParaRPr sz="3600">
              <a:latin typeface="Abel"/>
              <a:ea typeface="Abel"/>
              <a:cs typeface="Abel"/>
              <a:sym typeface="Abel"/>
            </a:endParaRPr>
          </a:p>
          <a:p>
            <a:pPr indent="0" lvl="0" marL="0" marR="0" rtl="0" algn="l">
              <a:lnSpc>
                <a:spcPct val="100000"/>
              </a:lnSpc>
              <a:spcBef>
                <a:spcPts val="2200"/>
              </a:spcBef>
              <a:spcAft>
                <a:spcPts val="0"/>
              </a:spcAft>
              <a:buNone/>
            </a:pPr>
            <a:r>
              <a:t/>
            </a:r>
            <a:endParaRPr sz="3600">
              <a:latin typeface="Abel"/>
              <a:ea typeface="Abel"/>
              <a:cs typeface="Abel"/>
              <a:sym typeface="Abe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0">
                                            <p:txEl>
                                              <p:pRg end="0" st="0"/>
                                            </p:txEl>
                                          </p:spTgt>
                                        </p:tgtEl>
                                        <p:attrNameLst>
                                          <p:attrName>style.visibility</p:attrName>
                                        </p:attrNameLst>
                                      </p:cBhvr>
                                      <p:to>
                                        <p:strVal val="visible"/>
                                      </p:to>
                                    </p:set>
                                    <p:animEffect filter="fade" transition="in">
                                      <p:cBhvr>
                                        <p:cTn dur="1000"/>
                                        <p:tgtEl>
                                          <p:spTgt spid="150">
                                            <p:txEl>
                                              <p:pRg end="0" st="0"/>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0">
                                            <p:txEl>
                                              <p:pRg end="1" st="1"/>
                                            </p:txEl>
                                          </p:spTgt>
                                        </p:tgtEl>
                                        <p:attrNameLst>
                                          <p:attrName>style.visibility</p:attrName>
                                        </p:attrNameLst>
                                      </p:cBhvr>
                                      <p:to>
                                        <p:strVal val="visible"/>
                                      </p:to>
                                    </p:set>
                                    <p:animEffect filter="fade" transition="in">
                                      <p:cBhvr>
                                        <p:cTn dur="1000"/>
                                        <p:tgtEl>
                                          <p:spTgt spid="150">
                                            <p:txEl>
                                              <p:pRg end="1" st="1"/>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50">
                                            <p:txEl>
                                              <p:pRg end="2" st="2"/>
                                            </p:txEl>
                                          </p:spTgt>
                                        </p:tgtEl>
                                        <p:attrNameLst>
                                          <p:attrName>style.visibility</p:attrName>
                                        </p:attrNameLst>
                                      </p:cBhvr>
                                      <p:to>
                                        <p:strVal val="visible"/>
                                      </p:to>
                                    </p:set>
                                    <p:animEffect filter="fade" transition="in">
                                      <p:cBhvr>
                                        <p:cTn dur="1000"/>
                                        <p:tgtEl>
                                          <p:spTgt spid="150">
                                            <p:txEl>
                                              <p:pRg end="2" st="2"/>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50">
                                            <p:txEl>
                                              <p:pRg end="3" st="3"/>
                                            </p:txEl>
                                          </p:spTgt>
                                        </p:tgtEl>
                                        <p:attrNameLst>
                                          <p:attrName>style.visibility</p:attrName>
                                        </p:attrNameLst>
                                      </p:cBhvr>
                                      <p:to>
                                        <p:strVal val="visible"/>
                                      </p:to>
                                    </p:set>
                                    <p:animEffect filter="fade" transition="in">
                                      <p:cBhvr>
                                        <p:cTn dur="1000"/>
                                        <p:tgtEl>
                                          <p:spTgt spid="150">
                                            <p:txEl>
                                              <p:pRg end="3" st="3"/>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50">
                                            <p:txEl>
                                              <p:pRg end="4" st="4"/>
                                            </p:txEl>
                                          </p:spTgt>
                                        </p:tgtEl>
                                        <p:attrNameLst>
                                          <p:attrName>style.visibility</p:attrName>
                                        </p:attrNameLst>
                                      </p:cBhvr>
                                      <p:to>
                                        <p:strVal val="visible"/>
                                      </p:to>
                                    </p:set>
                                    <p:animEffect filter="fade" transition="in">
                                      <p:cBhvr>
                                        <p:cTn dur="1000"/>
                                        <p:tgtEl>
                                          <p:spTgt spid="150">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MD new header">
  <a:themeElements>
    <a:clrScheme name="New_Template7">
      <a:dk1>
        <a:srgbClr val="222222"/>
      </a:dk1>
      <a:lt1>
        <a:srgbClr val="838787"/>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