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9753600" cx="17340250"/>
  <p:notesSz cx="6858000" cy="9144000"/>
  <p:embeddedFontLst>
    <p:embeddedFont>
      <p:font typeface="Abel"/>
      <p:regular r:id="rId41"/>
    </p:embeddedFont>
    <p:embeddedFont>
      <p:font typeface="Helvetica Neue"/>
      <p:regular r:id="rId42"/>
      <p:bold r:id="rId43"/>
      <p:italic r:id="rId44"/>
      <p:boldItalic r:id="rId45"/>
    </p:embeddedFont>
    <p:embeddedFont>
      <p:font typeface="Century Gothic"/>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font" Target="fonts/HelveticaNeue-regular.fntdata"/><Relationship Id="rId41" Type="http://schemas.openxmlformats.org/officeDocument/2006/relationships/font" Target="fonts/Abel-regular.fntdata"/><Relationship Id="rId44" Type="http://schemas.openxmlformats.org/officeDocument/2006/relationships/font" Target="fonts/HelveticaNeue-italic.fntdata"/><Relationship Id="rId43" Type="http://schemas.openxmlformats.org/officeDocument/2006/relationships/font" Target="fonts/HelveticaNeue-bold.fntdata"/><Relationship Id="rId46" Type="http://schemas.openxmlformats.org/officeDocument/2006/relationships/font" Target="fonts/CenturyGothic-regular.fntdata"/><Relationship Id="rId45" Type="http://schemas.openxmlformats.org/officeDocument/2006/relationships/font" Target="fonts/HelveticaNeue-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CenturyGothic-italic.fntdata"/><Relationship Id="rId47" Type="http://schemas.openxmlformats.org/officeDocument/2006/relationships/font" Target="fonts/CenturyGothic-bold.fntdata"/><Relationship Id="rId49" Type="http://schemas.openxmlformats.org/officeDocument/2006/relationships/font" Target="fonts/CenturyGothic-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1pPr>
            <a:lvl2pPr indent="-317500" lvl="1" marL="914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2pPr>
            <a:lvl3pPr indent="-317500" lvl="2" marL="1371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3pPr>
            <a:lvl4pPr indent="-317500" lvl="3" marL="1828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4pPr>
            <a:lvl5pPr indent="-317500" lvl="4" marL="22860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5pPr>
            <a:lvl6pPr indent="-317500" lvl="5" marL="2743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6pPr>
            <a:lvl7pPr indent="-317500" lvl="6" marL="3200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7pPr>
            <a:lvl8pPr indent="-317500" lvl="7" marL="3657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8pPr>
            <a:lvl9pPr indent="-317500" lvl="8" marL="4114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initial heart-rhythm analysis, about 25–50% of SCA victims have ventricular fibrillation (VF), a percentage that has declined over the last 20 years.7–13 Itis likely that many more victims have VF or rapid ventricular tachycardia (VT) at the time of collapse, but by the time the first electrocardiogram (ECG) is recorded by emergency medical service personnel their rhythm has deteriorated to asystole.14,15 When the rhythm is recorded soon after collapse, in particular by an on-site AED,the proportion of victims in VF can be as high as 76%.16,17 More victims of SCA survive if bystanders act immediately while VF is still present. Successful resuscitation is less likely once the rhythm has deteriorated to asystole.</a:t>
            </a:r>
            <a:endParaRPr sz="1200"/>
          </a:p>
        </p:txBody>
      </p:sp>
      <p:sp>
        <p:nvSpPr>
          <p:cNvPr id="106" name="Google Shape;10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254836" lvl="0" marL="364525"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Cardiac arrest is rare</a:t>
            </a:r>
            <a:endParaRPr sz="1200">
              <a:latin typeface="Abel"/>
              <a:ea typeface="Abel"/>
              <a:cs typeface="Abel"/>
              <a:sym typeface="Abel"/>
            </a:endParaRPr>
          </a:p>
          <a:p>
            <a:pPr indent="-232239" lvl="1" marL="664724"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Almost always due to another major problem eg respiratory failure</a:t>
            </a:r>
            <a:endParaRPr sz="1200">
              <a:latin typeface="Abel"/>
              <a:ea typeface="Abel"/>
              <a:cs typeface="Abel"/>
              <a:sym typeface="Abel"/>
            </a:endParaRPr>
          </a:p>
          <a:p>
            <a:pPr indent="0" lvl="0" marL="457200" rtl="0" algn="l">
              <a:lnSpc>
                <a:spcPct val="150000"/>
              </a:lnSpc>
              <a:spcBef>
                <a:spcPts val="0"/>
              </a:spcBef>
              <a:spcAft>
                <a:spcPts val="0"/>
              </a:spcAft>
              <a:buSzPts val="1400"/>
              <a:buNone/>
            </a:pPr>
            <a:r>
              <a:t/>
            </a:r>
            <a:endParaRPr sz="1200">
              <a:latin typeface="Abel"/>
              <a:ea typeface="Abel"/>
              <a:cs typeface="Abel"/>
              <a:sym typeface="Abel"/>
            </a:endParaRPr>
          </a:p>
          <a:p>
            <a:pPr indent="-254836" lvl="0" marL="364525"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Unresponsive &amp; not breathing normally?</a:t>
            </a:r>
            <a:endParaRPr sz="1200">
              <a:latin typeface="Abel"/>
              <a:ea typeface="Abel"/>
              <a:cs typeface="Abel"/>
              <a:sym typeface="Abel"/>
            </a:endParaRPr>
          </a:p>
          <a:p>
            <a:pPr indent="-232239" lvl="1" marL="664724"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Adult CPR sequence can be used safely</a:t>
            </a:r>
            <a:endParaRPr sz="1200"/>
          </a:p>
        </p:txBody>
      </p:sp>
      <p:sp>
        <p:nvSpPr>
          <p:cNvPr id="175" name="Google Shape;17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This is an AGP risk: if you are willing to do them.</a:t>
            </a:r>
            <a:endParaRPr/>
          </a:p>
          <a:p>
            <a:pPr indent="0" lvl="0" marL="0" rtl="0" algn="l">
              <a:lnSpc>
                <a:spcPct val="117999"/>
              </a:lnSpc>
              <a:spcBef>
                <a:spcPts val="0"/>
              </a:spcBef>
              <a:spcAft>
                <a:spcPts val="0"/>
              </a:spcAft>
              <a:buSzPts val="1400"/>
              <a:buNone/>
            </a:pPr>
            <a:r>
              <a:rPr lang="en-GB"/>
              <a:t>Rescue breaths in babies is quite challenging.</a:t>
            </a:r>
            <a:endParaRPr/>
          </a:p>
        </p:txBody>
      </p:sp>
      <p:sp>
        <p:nvSpPr>
          <p:cNvPr id="183" name="Google Shape;18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91" name="Google Shape;19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b42bdce61d_0_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99" name="Google Shape;199;g3b42bdce61d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254836" lvl="0" marL="364525"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Automated external defibrillator use</a:t>
            </a:r>
            <a:endParaRPr sz="1200">
              <a:latin typeface="Abel"/>
              <a:ea typeface="Abel"/>
              <a:cs typeface="Abel"/>
              <a:sym typeface="Abel"/>
            </a:endParaRPr>
          </a:p>
          <a:p>
            <a:pPr indent="-232239" lvl="1" marL="664724"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Large child (≥8 yrs):		Standard AED</a:t>
            </a:r>
            <a:endParaRPr sz="1200">
              <a:latin typeface="Abel"/>
              <a:ea typeface="Abel"/>
              <a:cs typeface="Abel"/>
              <a:sym typeface="Abel"/>
            </a:endParaRPr>
          </a:p>
          <a:p>
            <a:pPr indent="-232239" lvl="1" marL="664724"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Small child (1-8 yrs):		Paed pads / standard</a:t>
            </a:r>
            <a:endParaRPr sz="1200">
              <a:latin typeface="Abel"/>
              <a:ea typeface="Abel"/>
              <a:cs typeface="Abel"/>
              <a:sym typeface="Abel"/>
            </a:endParaRPr>
          </a:p>
          <a:p>
            <a:pPr indent="-232239" lvl="1" marL="664724" rtl="0" algn="l">
              <a:lnSpc>
                <a:spcPct val="150000"/>
              </a:lnSpc>
              <a:spcBef>
                <a:spcPts val="0"/>
              </a:spcBef>
              <a:spcAft>
                <a:spcPts val="0"/>
              </a:spcAft>
              <a:buClr>
                <a:srgbClr val="0165B3"/>
              </a:buClr>
              <a:buSzPts val="1200"/>
              <a:buFont typeface="Abel"/>
              <a:buChar char="▸"/>
            </a:pPr>
            <a:r>
              <a:rPr lang="en-GB" sz="1200">
                <a:latin typeface="Abel"/>
                <a:ea typeface="Abel"/>
                <a:cs typeface="Abel"/>
                <a:sym typeface="Abel"/>
              </a:rPr>
              <a:t>Infant (&lt;1 yr):			Manufacturer’s advice	</a:t>
            </a:r>
            <a:endParaRPr sz="1200"/>
          </a:p>
        </p:txBody>
      </p:sp>
      <p:sp>
        <p:nvSpPr>
          <p:cNvPr id="207" name="Google Shape;20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2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Clr>
                <a:schemeClr val="dk1"/>
              </a:buClr>
              <a:buSzPts val="1100"/>
              <a:buFont typeface="Arial"/>
              <a:buNone/>
            </a:pPr>
            <a:r>
              <a:rPr lang="en-GB">
                <a:solidFill>
                  <a:schemeClr val="dk1"/>
                </a:solidFill>
              </a:rPr>
              <a:t>This is an AGP risk: if you are willing to do them then do so</a:t>
            </a:r>
            <a:endParaRPr/>
          </a:p>
        </p:txBody>
      </p:sp>
      <p:sp>
        <p:nvSpPr>
          <p:cNvPr id="215" name="Google Shape;21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b42bdce61d_0_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Clr>
                <a:schemeClr val="dk1"/>
              </a:buClr>
              <a:buSzPts val="1100"/>
              <a:buFont typeface="Arial"/>
              <a:buNone/>
            </a:pPr>
            <a:r>
              <a:rPr lang="en-GB">
                <a:solidFill>
                  <a:schemeClr val="dk1"/>
                </a:solidFill>
              </a:rPr>
              <a:t>This is an AGP risk: if you are willing to do them then do so</a:t>
            </a:r>
            <a:endParaRPr/>
          </a:p>
        </p:txBody>
      </p:sp>
      <p:sp>
        <p:nvSpPr>
          <p:cNvPr id="224" name="Google Shape;224;g3b42bdce61d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364525" lvl="0" marL="364525"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Potentially treatable cause of preventable death</a:t>
            </a:r>
            <a:endParaRPr sz="3600">
              <a:latin typeface="Abel"/>
              <a:ea typeface="Abel"/>
              <a:cs typeface="Abel"/>
              <a:sym typeface="Abel"/>
            </a:endParaRPr>
          </a:p>
          <a:p>
            <a:pPr indent="-384639"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Foreign body airway obstruction </a:t>
            </a:r>
            <a:endParaRPr sz="3600">
              <a:latin typeface="Abel"/>
              <a:ea typeface="Abel"/>
              <a:cs typeface="Abel"/>
              <a:sym typeface="Abel"/>
            </a:endParaRPr>
          </a:p>
          <a:p>
            <a:pPr indent="0" lvl="0" marL="0" rtl="0" algn="l">
              <a:lnSpc>
                <a:spcPct val="150000"/>
              </a:lnSpc>
              <a:spcBef>
                <a:spcPts val="0"/>
              </a:spcBef>
              <a:spcAft>
                <a:spcPts val="0"/>
              </a:spcAft>
              <a:buSzPts val="1400"/>
              <a:buNone/>
            </a:pPr>
            <a:r>
              <a:t/>
            </a:r>
            <a:endParaRPr sz="3600">
              <a:latin typeface="Abel"/>
              <a:ea typeface="Abel"/>
              <a:cs typeface="Abel"/>
              <a:sym typeface="Abel"/>
            </a:endParaRPr>
          </a:p>
          <a:p>
            <a:pPr indent="-457200" lvl="0" marL="457200" rtl="0" algn="l">
              <a:lnSpc>
                <a:spcPct val="150000"/>
              </a:lnSpc>
              <a:spcBef>
                <a:spcPts val="0"/>
              </a:spcBef>
              <a:spcAft>
                <a:spcPts val="0"/>
              </a:spcAft>
              <a:buClr>
                <a:schemeClr val="accent1"/>
              </a:buClr>
              <a:buSzPts val="3600"/>
              <a:buFont typeface="Abel"/>
              <a:buChar char="▸"/>
            </a:pPr>
            <a:r>
              <a:rPr lang="en-GB" sz="3600">
                <a:latin typeface="Abel"/>
                <a:ea typeface="Abel"/>
                <a:cs typeface="Abel"/>
                <a:sym typeface="Abel"/>
              </a:rPr>
              <a:t>Most choking events associated with eating</a:t>
            </a:r>
            <a:endParaRPr sz="3600">
              <a:latin typeface="Abel"/>
              <a:ea typeface="Abel"/>
              <a:cs typeface="Abel"/>
              <a:sym typeface="Abel"/>
            </a:endParaRPr>
          </a:p>
          <a:p>
            <a:pPr indent="-457200" lvl="1" marL="914400" rtl="0" algn="l">
              <a:lnSpc>
                <a:spcPct val="150000"/>
              </a:lnSpc>
              <a:spcBef>
                <a:spcPts val="0"/>
              </a:spcBef>
              <a:spcAft>
                <a:spcPts val="0"/>
              </a:spcAft>
              <a:buClr>
                <a:schemeClr val="accent1"/>
              </a:buClr>
              <a:buSzPts val="3600"/>
              <a:buFont typeface="Abel"/>
              <a:buChar char="▸"/>
            </a:pPr>
            <a:r>
              <a:rPr lang="en-GB" sz="3600">
                <a:latin typeface="Abel"/>
                <a:ea typeface="Abel"/>
                <a:cs typeface="Abel"/>
                <a:sym typeface="Abel"/>
              </a:rPr>
              <a:t>Witnessed</a:t>
            </a:r>
            <a:endParaRPr sz="3600">
              <a:latin typeface="Abel"/>
              <a:ea typeface="Abel"/>
              <a:cs typeface="Abel"/>
              <a:sym typeface="Abel"/>
            </a:endParaRPr>
          </a:p>
          <a:p>
            <a:pPr indent="-457200" lvl="1" marL="914400" rtl="0" algn="l">
              <a:lnSpc>
                <a:spcPct val="150000"/>
              </a:lnSpc>
              <a:spcBef>
                <a:spcPts val="0"/>
              </a:spcBef>
              <a:spcAft>
                <a:spcPts val="0"/>
              </a:spcAft>
              <a:buClr>
                <a:schemeClr val="accent1"/>
              </a:buClr>
              <a:buSzPts val="3600"/>
              <a:buFont typeface="Abel"/>
              <a:buChar char="▸"/>
            </a:pPr>
            <a:r>
              <a:rPr lang="en-GB" sz="3600">
                <a:latin typeface="Abel"/>
                <a:ea typeface="Abel"/>
                <a:cs typeface="Abel"/>
                <a:sym typeface="Abel"/>
              </a:rPr>
              <a:t>Holding throat, trying to cough, breathing problems</a:t>
            </a:r>
            <a:endParaRPr/>
          </a:p>
        </p:txBody>
      </p:sp>
      <p:sp>
        <p:nvSpPr>
          <p:cNvPr id="232" name="Google Shape;23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Keep your face away from the patient airway / face so that they don’t splutter over you; encourage them from a reasonable social distance (you could stand behind them)</a:t>
            </a:r>
            <a:endParaRPr/>
          </a:p>
        </p:txBody>
      </p:sp>
      <p:sp>
        <p:nvSpPr>
          <p:cNvPr id="240" name="Google Shape;24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48" name="Google Shape;24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13" name="Google Shape;11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56" name="Google Shape;25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64" name="Google Shape;26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chest compressions only; no rescue breaths (with the same caveats as your approach to AGPs). Recommend that default position for an unknown person is to follow national guidance &amp; not expose yourself to risk</a:t>
            </a:r>
            <a:endParaRPr/>
          </a:p>
        </p:txBody>
      </p:sp>
      <p:sp>
        <p:nvSpPr>
          <p:cNvPr id="272" name="Google Shape;27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Most treatment can be done by the patient and you can remain social distanced providing advice</a:t>
            </a:r>
            <a:endParaRPr/>
          </a:p>
        </p:txBody>
      </p:sp>
      <p:sp>
        <p:nvSpPr>
          <p:cNvPr id="280" name="Google Shape;28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Even with more severe bleeding; consider patient contacts who could provide treatment with your advice and so prevent you getting close </a:t>
            </a:r>
            <a:endParaRPr/>
          </a:p>
        </p:txBody>
      </p:sp>
      <p:sp>
        <p:nvSpPr>
          <p:cNvPr id="289" name="Google Shape;28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98" name="Google Shape;29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03cdc51e8e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03cdc51e8e_0_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2L/hr</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This is an amputee actor in trauma team training… </a:t>
            </a:r>
            <a:endParaRPr/>
          </a:p>
        </p:txBody>
      </p:sp>
      <p:sp>
        <p:nvSpPr>
          <p:cNvPr id="313" name="Google Shape;31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22" name="Google Shape;322;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1" name="Google Shape;331;p3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This is the Bataclan (Paris terrorist attacks) - 2015 &amp; Manchester (201</a:t>
            </a:r>
            <a:r>
              <a:rPr lang="en-GB"/>
              <a:t>7 &amp; 2025)</a:t>
            </a:r>
            <a:endParaRPr/>
          </a:p>
          <a:p>
            <a:pPr indent="0" lvl="0" marL="0" rtl="0" algn="l">
              <a:lnSpc>
                <a:spcPct val="117999"/>
              </a:lnSpc>
              <a:spcBef>
                <a:spcPts val="0"/>
              </a:spcBef>
              <a:spcAft>
                <a:spcPts val="0"/>
              </a:spcAft>
              <a:buSzPts val="1400"/>
              <a:buNone/>
            </a:pPr>
            <a:r>
              <a:rPr lang="en-GB"/>
              <a:t>In the Bataclan, the emergency responders ran out of tourniquets and needed to use makeshift ones due to the number of injuries (ie amputations) </a:t>
            </a:r>
            <a:endParaRPr/>
          </a:p>
          <a:p>
            <a:pPr indent="0" lvl="0" marL="0" rtl="0" algn="l">
              <a:lnSpc>
                <a:spcPct val="117999"/>
              </a:lnSpc>
              <a:spcBef>
                <a:spcPts val="0"/>
              </a:spcBef>
              <a:spcAft>
                <a:spcPts val="0"/>
              </a:spcAft>
              <a:buSzPts val="1400"/>
              <a:buNone/>
            </a:pPr>
            <a:r>
              <a:t/>
            </a:r>
            <a:endParaRPr/>
          </a:p>
          <a:p>
            <a:pPr indent="0" lvl="0" marL="0" rtl="0" algn="l">
              <a:lnSpc>
                <a:spcPct val="117999"/>
              </a:lnSpc>
              <a:spcBef>
                <a:spcPts val="0"/>
              </a:spcBef>
              <a:spcAft>
                <a:spcPts val="0"/>
              </a:spcAft>
              <a:buSzPts val="1400"/>
              <a:buNone/>
            </a:pPr>
            <a:r>
              <a:rPr lang="en-GB"/>
              <a:t>Why worry about catastrophic bleeding?</a:t>
            </a:r>
            <a:endParaRPr/>
          </a:p>
          <a:p>
            <a:pPr indent="0" lvl="0" marL="0" rtl="0" algn="l">
              <a:lnSpc>
                <a:spcPct val="117999"/>
              </a:lnSpc>
              <a:spcBef>
                <a:spcPts val="0"/>
              </a:spcBef>
              <a:spcAft>
                <a:spcPts val="0"/>
              </a:spcAft>
              <a:buSzPts val="1400"/>
              <a:buNone/>
            </a:pPr>
            <a:r>
              <a:rPr lang="en-GB"/>
              <a:t>Think about where you are… Birmingham is safe but is a clear terrorist target &amp; as a big city, also has a high prevalence of knife crime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19" name="Google Shape;11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0" name="Google Shape;340;p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a:t>This is the UK advice in the event of getting caught up in a terrorist incident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46" name="Google Shape;34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51" name="Google Shape;351;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3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58" name="Google Shape;35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65" name="Google Shape;365;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4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72" name="Google Shape;372;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9" name="Google Shape;379;p4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28" name="Google Shape;12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7" name="Google Shape;137;p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143" name="Google Shape;14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 name="Google Shape;152;p1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0" name="Google Shape;160;p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b="1" lang="en-GB" sz="1200">
                <a:solidFill>
                  <a:schemeClr val="dk1"/>
                </a:solidFill>
                <a:latin typeface="Arial"/>
                <a:ea typeface="Arial"/>
                <a:cs typeface="Arial"/>
                <a:sym typeface="Arial"/>
              </a:rPr>
              <a:t>Moral injury</a:t>
            </a:r>
            <a:r>
              <a:rPr lang="en-GB" sz="1200">
                <a:solidFill>
                  <a:schemeClr val="dk1"/>
                </a:solidFill>
                <a:highlight>
                  <a:srgbClr val="FFFFFF"/>
                </a:highlight>
                <a:latin typeface="Arial"/>
                <a:ea typeface="Arial"/>
                <a:cs typeface="Arial"/>
                <a:sym typeface="Arial"/>
              </a:rPr>
              <a:t> is defined as the profound psychological distress which results from actions, or the lack of them, which violate one's </a:t>
            </a:r>
            <a:r>
              <a:rPr b="1" lang="en-GB" sz="1200">
                <a:solidFill>
                  <a:schemeClr val="dk1"/>
                </a:solidFill>
                <a:latin typeface="Arial"/>
                <a:ea typeface="Arial"/>
                <a:cs typeface="Arial"/>
                <a:sym typeface="Arial"/>
              </a:rPr>
              <a:t>moral</a:t>
            </a:r>
            <a:r>
              <a:rPr lang="en-GB" sz="1200">
                <a:solidFill>
                  <a:schemeClr val="dk1"/>
                </a:solidFill>
                <a:highlight>
                  <a:srgbClr val="FFFFFF"/>
                </a:highlight>
                <a:latin typeface="Arial"/>
                <a:ea typeface="Arial"/>
                <a:cs typeface="Arial"/>
                <a:sym typeface="Arial"/>
              </a:rPr>
              <a:t> or ethical code. </a:t>
            </a:r>
            <a:r>
              <a:rPr b="1" lang="en-GB" sz="1200">
                <a:solidFill>
                  <a:schemeClr val="dk1"/>
                </a:solidFill>
                <a:latin typeface="Arial"/>
                <a:ea typeface="Arial"/>
                <a:cs typeface="Arial"/>
                <a:sym typeface="Arial"/>
              </a:rPr>
              <a:t>Morally </a:t>
            </a:r>
            <a:r>
              <a:rPr lang="en-GB" sz="1200">
                <a:solidFill>
                  <a:schemeClr val="dk1"/>
                </a:solidFill>
                <a:highlight>
                  <a:srgbClr val="FFFFFF"/>
                </a:highlight>
                <a:latin typeface="Arial"/>
                <a:ea typeface="Arial"/>
                <a:cs typeface="Arial"/>
                <a:sym typeface="Arial"/>
              </a:rPr>
              <a:t>injurious events can include acts of perpetration, acts of omission or experiences of betrayal from leaders or trusted others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7" name="Google Shape;167;p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jp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8.jpg"/><Relationship Id="rId7"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13.jpg"/><Relationship Id="rId6"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p:cSld name="TITLE_2">
    <p:spTree>
      <p:nvGrpSpPr>
        <p:cNvPr id="15" name="Shape 15"/>
        <p:cNvGrpSpPr/>
        <p:nvPr/>
      </p:nvGrpSpPr>
      <p:grpSpPr>
        <a:xfrm>
          <a:off x="0" y="0"/>
          <a:ext cx="0" cy="0"/>
          <a:chOff x="0" y="0"/>
          <a:chExt cx="0" cy="0"/>
        </a:xfrm>
      </p:grpSpPr>
      <p:pic>
        <p:nvPicPr>
          <p:cNvPr descr="RMD_logoPNG.png" id="16" name="Google Shape;16;p2"/>
          <p:cNvPicPr preferRelativeResize="0"/>
          <p:nvPr/>
        </p:nvPicPr>
        <p:blipFill rotWithShape="1">
          <a:blip r:embed="rId2">
            <a:alphaModFix/>
          </a:blip>
          <a:srcRect b="0" l="0" r="0" t="0"/>
          <a:stretch/>
        </p:blipFill>
        <p:spPr>
          <a:xfrm>
            <a:off x="845225" y="239975"/>
            <a:ext cx="3194225" cy="3149751"/>
          </a:xfrm>
          <a:prstGeom prst="rect">
            <a:avLst/>
          </a:prstGeom>
          <a:noFill/>
          <a:ln>
            <a:noFill/>
          </a:ln>
        </p:spPr>
      </p:pic>
      <p:cxnSp>
        <p:nvCxnSpPr>
          <p:cNvPr id="17" name="Google Shape;17;p2"/>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18" name="Google Shape;18;p2"/>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9" name="Google Shape;19;p2"/>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4400" cap="none">
                <a:solidFill>
                  <a:srgbClr val="A6AAA9"/>
                </a:solidFill>
              </a:defRPr>
            </a:lvl2pPr>
            <a:lvl3pPr indent="-228600" lvl="2" marL="1371600" algn="l">
              <a:lnSpc>
                <a:spcPct val="80000"/>
              </a:lnSpc>
              <a:spcBef>
                <a:spcPts val="2300"/>
              </a:spcBef>
              <a:spcAft>
                <a:spcPts val="0"/>
              </a:spcAft>
              <a:buClr>
                <a:srgbClr val="A6AAA9"/>
              </a:buClr>
              <a:buSzPts val="1400"/>
              <a:buNone/>
              <a:defRPr sz="4000" cap="none">
                <a:solidFill>
                  <a:srgbClr val="A6AAA9"/>
                </a:solidFill>
              </a:defRPr>
            </a:lvl3pPr>
            <a:lvl4pPr indent="-228600" lvl="3" marL="1828800" algn="l">
              <a:lnSpc>
                <a:spcPct val="80000"/>
              </a:lnSpc>
              <a:spcBef>
                <a:spcPts val="2300"/>
              </a:spcBef>
              <a:spcAft>
                <a:spcPts val="0"/>
              </a:spcAft>
              <a:buClr>
                <a:srgbClr val="A6AAA9"/>
              </a:buClr>
              <a:buSzPts val="1400"/>
              <a:buNone/>
              <a:defRPr sz="3600" cap="none">
                <a:solidFill>
                  <a:srgbClr val="A6AAA9"/>
                </a:solidFill>
              </a:defRPr>
            </a:lvl4pPr>
            <a:lvl5pPr indent="-228600" lvl="4" marL="2286000" algn="l">
              <a:lnSpc>
                <a:spcPct val="80000"/>
              </a:lnSpc>
              <a:spcBef>
                <a:spcPts val="2300"/>
              </a:spcBef>
              <a:spcAft>
                <a:spcPts val="0"/>
              </a:spcAft>
              <a:buClr>
                <a:srgbClr val="A6AAA9"/>
              </a:buClr>
              <a:buSzPts val="1400"/>
              <a:buNone/>
              <a:defRPr sz="32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pic>
        <p:nvPicPr>
          <p:cNvPr descr="Master_BLSAED-P_Text2.jpg" id="20" name="Google Shape;20;p2"/>
          <p:cNvPicPr preferRelativeResize="0"/>
          <p:nvPr/>
        </p:nvPicPr>
        <p:blipFill rotWithShape="1">
          <a:blip r:embed="rId3">
            <a:alphaModFix/>
          </a:blip>
          <a:srcRect b="90281" l="4597" r="78756" t="1941"/>
          <a:stretch/>
        </p:blipFill>
        <p:spPr>
          <a:xfrm>
            <a:off x="5789388" y="382247"/>
            <a:ext cx="2274600" cy="797100"/>
          </a:xfrm>
          <a:prstGeom prst="rect">
            <a:avLst/>
          </a:prstGeom>
          <a:noFill/>
          <a:ln>
            <a:noFill/>
          </a:ln>
        </p:spPr>
      </p:pic>
      <p:grpSp>
        <p:nvGrpSpPr>
          <p:cNvPr id="21" name="Google Shape;21;p2"/>
          <p:cNvGrpSpPr/>
          <p:nvPr/>
        </p:nvGrpSpPr>
        <p:grpSpPr>
          <a:xfrm>
            <a:off x="13233734" y="316168"/>
            <a:ext cx="2917129" cy="850579"/>
            <a:chOff x="0" y="0"/>
            <a:chExt cx="2917129" cy="850579"/>
          </a:xfrm>
        </p:grpSpPr>
        <p:pic>
          <p:nvPicPr>
            <p:cNvPr id="22" name="Google Shape;22;p2"/>
            <p:cNvPicPr preferRelativeResize="0"/>
            <p:nvPr/>
          </p:nvPicPr>
          <p:blipFill rotWithShape="1">
            <a:blip r:embed="rId4">
              <a:alphaModFix/>
            </a:blip>
            <a:srcRect b="0" l="30405" r="0" t="0"/>
            <a:stretch/>
          </p:blipFill>
          <p:spPr>
            <a:xfrm>
              <a:off x="732829" y="66079"/>
              <a:ext cx="2184300" cy="784500"/>
            </a:xfrm>
            <a:prstGeom prst="rect">
              <a:avLst/>
            </a:prstGeom>
            <a:noFill/>
            <a:ln>
              <a:noFill/>
            </a:ln>
          </p:spPr>
        </p:pic>
        <p:pic>
          <p:nvPicPr>
            <p:cNvPr id="23" name="Google Shape;23;p2"/>
            <p:cNvPicPr preferRelativeResize="0"/>
            <p:nvPr/>
          </p:nvPicPr>
          <p:blipFill rotWithShape="1">
            <a:blip r:embed="rId5">
              <a:alphaModFix/>
            </a:blip>
            <a:srcRect b="0" l="0" r="77658" t="0"/>
            <a:stretch/>
          </p:blipFill>
          <p:spPr>
            <a:xfrm>
              <a:off x="0" y="0"/>
              <a:ext cx="749700" cy="838800"/>
            </a:xfrm>
            <a:prstGeom prst="rect">
              <a:avLst/>
            </a:prstGeom>
            <a:noFill/>
            <a:ln>
              <a:noFill/>
            </a:ln>
          </p:spPr>
        </p:pic>
      </p:grpSp>
      <p:pic>
        <p:nvPicPr>
          <p:cNvPr descr="FICM Logo (No Crests) (4).jpg" id="24" name="Google Shape;24;p2"/>
          <p:cNvPicPr preferRelativeResize="0"/>
          <p:nvPr/>
        </p:nvPicPr>
        <p:blipFill rotWithShape="1">
          <a:blip r:embed="rId6">
            <a:alphaModFix/>
          </a:blip>
          <a:srcRect b="0" l="0" r="0" t="0"/>
          <a:stretch/>
        </p:blipFill>
        <p:spPr>
          <a:xfrm>
            <a:off x="8856900" y="386280"/>
            <a:ext cx="3605000" cy="710475"/>
          </a:xfrm>
          <a:prstGeom prst="rect">
            <a:avLst/>
          </a:prstGeom>
          <a:noFill/>
          <a:ln>
            <a:noFill/>
          </a:ln>
        </p:spPr>
      </p:pic>
      <p:pic>
        <p:nvPicPr>
          <p:cNvPr id="25" name="Google Shape;25;p2"/>
          <p:cNvPicPr preferRelativeResize="0"/>
          <p:nvPr/>
        </p:nvPicPr>
        <p:blipFill rotWithShape="1">
          <a:blip r:embed="rId7">
            <a:alphaModFix/>
          </a:blip>
          <a:srcRect b="0" l="0" r="0" t="0"/>
          <a:stretch/>
        </p:blipFill>
        <p:spPr>
          <a:xfrm>
            <a:off x="425800" y="239975"/>
            <a:ext cx="4033074" cy="403307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Alt" showMasterSp="0">
  <p:cSld name="Title &amp; Bullets Alt">
    <p:spTree>
      <p:nvGrpSpPr>
        <p:cNvPr id="68" name="Shape 68"/>
        <p:cNvGrpSpPr/>
        <p:nvPr/>
      </p:nvGrpSpPr>
      <p:grpSpPr>
        <a:xfrm>
          <a:off x="0" y="0"/>
          <a:ext cx="0" cy="0"/>
          <a:chOff x="0" y="0"/>
          <a:chExt cx="0" cy="0"/>
        </a:xfrm>
      </p:grpSpPr>
      <p:cxnSp>
        <p:nvCxnSpPr>
          <p:cNvPr id="69" name="Google Shape;69;p11"/>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70" name="Google Shape;70;p11"/>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1" name="Google Shape;71;p1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72" name="Google Shape;72;p11"/>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3" name="Google Shape;73;p11"/>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spTree>
      <p:nvGrpSpPr>
        <p:cNvPr id="74" name="Shape 74"/>
        <p:cNvGrpSpPr/>
        <p:nvPr/>
      </p:nvGrpSpPr>
      <p:grpSpPr>
        <a:xfrm>
          <a:off x="0" y="0"/>
          <a:ext cx="0" cy="0"/>
          <a:chOff x="0" y="0"/>
          <a:chExt cx="0" cy="0"/>
        </a:xfrm>
      </p:grpSpPr>
      <p:cxnSp>
        <p:nvCxnSpPr>
          <p:cNvPr id="75" name="Google Shape;75;p12"/>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76" name="Google Shape;76;p12"/>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7" name="Google Shape;77;p12"/>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78" name="Google Shape;78;p12"/>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222222"/>
        </a:solidFill>
      </p:bgPr>
    </p:bg>
    <p:spTree>
      <p:nvGrpSpPr>
        <p:cNvPr id="79" name="Shape 79"/>
        <p:cNvGrpSpPr/>
        <p:nvPr/>
      </p:nvGrpSpPr>
      <p:grpSpPr>
        <a:xfrm>
          <a:off x="0" y="0"/>
          <a:ext cx="0" cy="0"/>
          <a:chOff x="0" y="0"/>
          <a:chExt cx="0" cy="0"/>
        </a:xfrm>
      </p:grpSpPr>
      <p:sp>
        <p:nvSpPr>
          <p:cNvPr id="80" name="Google Shape;80;p13"/>
          <p:cNvSpPr/>
          <p:nvPr>
            <p:ph idx="2" type="pic"/>
          </p:nvPr>
        </p:nvSpPr>
        <p:spPr>
          <a:xfrm>
            <a:off x="8671143" y="0"/>
            <a:ext cx="8670000" cy="4864200"/>
          </a:xfrm>
          <a:prstGeom prst="rect">
            <a:avLst/>
          </a:prstGeom>
          <a:noFill/>
          <a:ln>
            <a:noFill/>
          </a:ln>
        </p:spPr>
      </p:sp>
      <p:sp>
        <p:nvSpPr>
          <p:cNvPr id="81" name="Google Shape;81;p13"/>
          <p:cNvSpPr/>
          <p:nvPr>
            <p:ph idx="3" type="pic"/>
          </p:nvPr>
        </p:nvSpPr>
        <p:spPr>
          <a:xfrm>
            <a:off x="8670131" y="4902200"/>
            <a:ext cx="8670000" cy="4864200"/>
          </a:xfrm>
          <a:prstGeom prst="rect">
            <a:avLst/>
          </a:prstGeom>
          <a:noFill/>
          <a:ln>
            <a:noFill/>
          </a:ln>
        </p:spPr>
      </p:sp>
      <p:sp>
        <p:nvSpPr>
          <p:cNvPr id="82" name="Google Shape;82;p13"/>
          <p:cNvSpPr/>
          <p:nvPr>
            <p:ph idx="4" type="pic"/>
          </p:nvPr>
        </p:nvSpPr>
        <p:spPr>
          <a:xfrm>
            <a:off x="0" y="0"/>
            <a:ext cx="8625000" cy="9753600"/>
          </a:xfrm>
          <a:prstGeom prst="rect">
            <a:avLst/>
          </a:prstGeom>
          <a:noFill/>
          <a:ln>
            <a:noFill/>
          </a:ln>
        </p:spPr>
      </p:sp>
      <p:sp>
        <p:nvSpPr>
          <p:cNvPr id="83" name="Google Shape;83;p13"/>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222222"/>
        </a:solidFill>
      </p:bgPr>
    </p:bg>
    <p:spTree>
      <p:nvGrpSpPr>
        <p:cNvPr id="84" name="Shape 84"/>
        <p:cNvGrpSpPr/>
        <p:nvPr/>
      </p:nvGrpSpPr>
      <p:grpSpPr>
        <a:xfrm>
          <a:off x="0" y="0"/>
          <a:ext cx="0" cy="0"/>
          <a:chOff x="0" y="0"/>
          <a:chExt cx="0" cy="0"/>
        </a:xfrm>
      </p:grpSpPr>
      <p:cxnSp>
        <p:nvCxnSpPr>
          <p:cNvPr id="85" name="Google Shape;85;p14"/>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86" name="Google Shape;86;p14"/>
          <p:cNvSpPr/>
          <p:nvPr/>
        </p:nvSpPr>
        <p:spPr>
          <a:xfrm>
            <a:off x="626553" y="2362209"/>
            <a:ext cx="16087200" cy="5229300"/>
          </a:xfrm>
          <a:custGeom>
            <a:rect b="b" l="l" r="r" t="t"/>
            <a:pathLst>
              <a:path extrusionOk="0" h="120000" w="120000">
                <a:moveTo>
                  <a:pt x="1244" y="0"/>
                </a:moveTo>
                <a:cubicBezTo>
                  <a:pt x="555" y="0"/>
                  <a:pt x="0" y="1288"/>
                  <a:pt x="0" y="2866"/>
                </a:cubicBezTo>
                <a:lnTo>
                  <a:pt x="0" y="104383"/>
                </a:lnTo>
                <a:cubicBezTo>
                  <a:pt x="0" y="105961"/>
                  <a:pt x="555" y="107250"/>
                  <a:pt x="1244" y="107250"/>
                </a:cubicBezTo>
                <a:lnTo>
                  <a:pt x="95711" y="107250"/>
                </a:lnTo>
                <a:lnTo>
                  <a:pt x="99166" y="120000"/>
                </a:lnTo>
                <a:lnTo>
                  <a:pt x="102616" y="107250"/>
                </a:lnTo>
                <a:lnTo>
                  <a:pt x="118755" y="107250"/>
                </a:lnTo>
                <a:cubicBezTo>
                  <a:pt x="119444" y="107250"/>
                  <a:pt x="120000" y="105961"/>
                  <a:pt x="120000" y="104383"/>
                </a:cubicBezTo>
                <a:lnTo>
                  <a:pt x="120000" y="2866"/>
                </a:lnTo>
                <a:cubicBezTo>
                  <a:pt x="120000" y="1288"/>
                  <a:pt x="119444" y="0"/>
                  <a:pt x="118755" y="0"/>
                </a:cubicBezTo>
                <a:lnTo>
                  <a:pt x="1244" y="0"/>
                </a:lnTo>
                <a:close/>
              </a:path>
            </a:pathLst>
          </a:custGeom>
          <a:solidFill>
            <a:schemeClr val="accent1"/>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2801"/>
              <a:buFont typeface="Arial"/>
              <a:buNone/>
            </a:pPr>
            <a:r>
              <a:t/>
            </a:r>
            <a:endParaRPr b="0" i="0" sz="2801" u="none" cap="none" strike="noStrike">
              <a:solidFill>
                <a:srgbClr val="838787"/>
              </a:solidFill>
              <a:latin typeface="Arial"/>
              <a:ea typeface="Arial"/>
              <a:cs typeface="Arial"/>
              <a:sym typeface="Arial"/>
            </a:endParaRPr>
          </a:p>
        </p:txBody>
      </p:sp>
      <p:sp>
        <p:nvSpPr>
          <p:cNvPr id="87" name="Google Shape;87;p14"/>
          <p:cNvSpPr txBox="1"/>
          <p:nvPr>
            <p:ph idx="1" type="body"/>
          </p:nvPr>
        </p:nvSpPr>
        <p:spPr>
          <a:xfrm>
            <a:off x="1185370" y="2908300"/>
            <a:ext cx="14969400" cy="1260000"/>
          </a:xfrm>
          <a:prstGeom prst="rect">
            <a:avLst/>
          </a:prstGeom>
          <a:noFill/>
          <a:ln>
            <a:noFill/>
          </a:ln>
        </p:spPr>
        <p:txBody>
          <a:bodyPr anchorCtr="0" anchor="t" bIns="91425" lIns="91425" spcFirstLastPara="1" rIns="91425" wrap="square" tIns="91425">
            <a:noAutofit/>
          </a:bodyPr>
          <a:lstStyle>
            <a:lvl1pPr indent="-228600" lvl="0" marL="457200" marR="0" algn="l">
              <a:lnSpc>
                <a:spcPct val="80000"/>
              </a:lnSpc>
              <a:spcBef>
                <a:spcPts val="0"/>
              </a:spcBef>
              <a:spcAft>
                <a:spcPts val="0"/>
              </a:spcAft>
              <a:buClr>
                <a:srgbClr val="FFFFFF"/>
              </a:buClr>
              <a:buSzPts val="1400"/>
              <a:buFont typeface="Arial"/>
              <a:buNone/>
              <a:defRPr b="0" i="0" sz="9401" u="none" cap="none" strike="noStrike">
                <a:solidFill>
                  <a:srgbClr val="FFFFFF"/>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88" name="Google Shape;88;p14"/>
          <p:cNvSpPr txBox="1"/>
          <p:nvPr>
            <p:ph idx="2" type="body"/>
          </p:nvPr>
        </p:nvSpPr>
        <p:spPr>
          <a:xfrm>
            <a:off x="541883" y="7789335"/>
            <a:ext cx="16256400" cy="841200"/>
          </a:xfrm>
          <a:prstGeom prst="rect">
            <a:avLst/>
          </a:prstGeom>
          <a:noFill/>
          <a:ln>
            <a:noFill/>
          </a:ln>
        </p:spPr>
        <p:txBody>
          <a:bodyPr anchorCtr="0" anchor="t" bIns="91425" lIns="91425" spcFirstLastPara="1" rIns="91425" wrap="square" tIns="91425">
            <a:noAutofit/>
          </a:bodyPr>
          <a:lstStyle>
            <a:lvl1pPr indent="-228600" lvl="0" marL="457200" marR="0" algn="r">
              <a:lnSpc>
                <a:spcPct val="80000"/>
              </a:lnSpc>
              <a:spcBef>
                <a:spcPts val="0"/>
              </a:spcBef>
              <a:spcAft>
                <a:spcPts val="0"/>
              </a:spcAft>
              <a:buClr>
                <a:srgbClr val="000000"/>
              </a:buClr>
              <a:buSzPts val="1400"/>
              <a:buFont typeface="Arial"/>
              <a:buNone/>
              <a:defRPr b="0" i="0" sz="60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89" name="Google Shape;89;p14"/>
          <p:cNvSpPr txBox="1"/>
          <p:nvPr>
            <p:ph idx="3"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0" name="Google Shape;90;p1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lt" showMasterSp="0">
  <p:cSld name="Quote Alt">
    <p:bg>
      <p:bgPr>
        <a:solidFill>
          <a:schemeClr val="accent1"/>
        </a:solidFill>
      </p:bgPr>
    </p:bg>
    <p:spTree>
      <p:nvGrpSpPr>
        <p:cNvPr id="91" name="Shape 91"/>
        <p:cNvGrpSpPr/>
        <p:nvPr/>
      </p:nvGrpSpPr>
      <p:grpSpPr>
        <a:xfrm>
          <a:off x="0" y="0"/>
          <a:ext cx="0" cy="0"/>
          <a:chOff x="0" y="0"/>
          <a:chExt cx="0" cy="0"/>
        </a:xfrm>
      </p:grpSpPr>
      <p:sp>
        <p:nvSpPr>
          <p:cNvPr id="92" name="Google Shape;92;p15"/>
          <p:cNvSpPr txBox="1"/>
          <p:nvPr>
            <p:ph idx="1" type="body"/>
          </p:nvPr>
        </p:nvSpPr>
        <p:spPr>
          <a:xfrm>
            <a:off x="7857308" y="2641605"/>
            <a:ext cx="8941200" cy="2417400"/>
          </a:xfrm>
          <a:prstGeom prst="rect">
            <a:avLst/>
          </a:prstGeom>
          <a:noFill/>
          <a:ln>
            <a:noFill/>
          </a:ln>
        </p:spPr>
        <p:txBody>
          <a:bodyPr anchorCtr="0" anchor="t" bIns="91425" lIns="91425" spcFirstLastPara="1" rIns="91425" wrap="square" tIns="91425">
            <a:noAutofit/>
          </a:bodyPr>
          <a:lstStyle>
            <a:lvl1pPr indent="-228600" lvl="0" marL="457200" marR="0" algn="l">
              <a:lnSpc>
                <a:spcPct val="80000"/>
              </a:lnSpc>
              <a:spcBef>
                <a:spcPts val="0"/>
              </a:spcBef>
              <a:spcAft>
                <a:spcPts val="0"/>
              </a:spcAft>
              <a:buClr>
                <a:srgbClr val="FFFFFF"/>
              </a:buClr>
              <a:buSzPts val="1400"/>
              <a:buFont typeface="Arial"/>
              <a:buNone/>
              <a:defRPr b="0" i="0" sz="9401" u="none" cap="none" strike="noStrike">
                <a:solidFill>
                  <a:srgbClr val="FFFFFF"/>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3" name="Google Shape;93;p15"/>
          <p:cNvSpPr/>
          <p:nvPr>
            <p:ph idx="2" type="pic"/>
          </p:nvPr>
        </p:nvSpPr>
        <p:spPr>
          <a:xfrm>
            <a:off x="0" y="0"/>
            <a:ext cx="7315500" cy="9753600"/>
          </a:xfrm>
          <a:prstGeom prst="rect">
            <a:avLst/>
          </a:prstGeom>
          <a:noFill/>
          <a:ln>
            <a:noFill/>
          </a:ln>
        </p:spPr>
      </p:sp>
      <p:sp>
        <p:nvSpPr>
          <p:cNvPr id="94" name="Google Shape;94;p15"/>
          <p:cNvSpPr txBox="1"/>
          <p:nvPr>
            <p:ph idx="3" type="body"/>
          </p:nvPr>
        </p:nvSpPr>
        <p:spPr>
          <a:xfrm>
            <a:off x="7857308" y="7708174"/>
            <a:ext cx="8941200" cy="1026000"/>
          </a:xfrm>
          <a:prstGeom prst="rect">
            <a:avLst/>
          </a:prstGeom>
          <a:noFill/>
          <a:ln>
            <a:noFill/>
          </a:ln>
        </p:spPr>
        <p:txBody>
          <a:bodyPr anchorCtr="0" anchor="ctr" bIns="91425" lIns="91425" spcFirstLastPara="1" rIns="91425" wrap="square" tIns="91425">
            <a:noAutofit/>
          </a:bodyPr>
          <a:lstStyle>
            <a:lvl1pPr indent="-228600" lvl="0" marL="457200" marR="0" algn="l">
              <a:lnSpc>
                <a:spcPct val="100000"/>
              </a:lnSpc>
              <a:spcBef>
                <a:spcPts val="0"/>
              </a:spcBef>
              <a:spcAft>
                <a:spcPts val="0"/>
              </a:spcAft>
              <a:buClr>
                <a:srgbClr val="232323"/>
              </a:buClr>
              <a:buSzPts val="1400"/>
              <a:buFont typeface="Arial"/>
              <a:buNone/>
              <a:defRPr b="0" i="0" sz="6000" u="none" cap="none" strike="noStrike">
                <a:solidFill>
                  <a:srgbClr val="232323"/>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95" name="Google Shape;95;p15"/>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Alt" showMasterSp="0">
  <p:cSld name="Blank Alt">
    <p:spTree>
      <p:nvGrpSpPr>
        <p:cNvPr id="96" name="Shape 96"/>
        <p:cNvGrpSpPr/>
        <p:nvPr/>
      </p:nvGrpSpPr>
      <p:grpSpPr>
        <a:xfrm>
          <a:off x="0" y="0"/>
          <a:ext cx="0" cy="0"/>
          <a:chOff x="0" y="0"/>
          <a:chExt cx="0" cy="0"/>
        </a:xfrm>
      </p:grpSpPr>
      <p:sp>
        <p:nvSpPr>
          <p:cNvPr id="97" name="Google Shape;97;p1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98" name="Shape 98"/>
        <p:cNvGrpSpPr/>
        <p:nvPr/>
      </p:nvGrpSpPr>
      <p:grpSpPr>
        <a:xfrm>
          <a:off x="0" y="0"/>
          <a:ext cx="0" cy="0"/>
          <a:chOff x="0" y="0"/>
          <a:chExt cx="0" cy="0"/>
        </a:xfrm>
      </p:grpSpPr>
      <p:sp>
        <p:nvSpPr>
          <p:cNvPr id="99" name="Google Shape;99;p17"/>
          <p:cNvSpPr txBox="1"/>
          <p:nvPr>
            <p:ph type="ctrTitle"/>
          </p:nvPr>
        </p:nvSpPr>
        <p:spPr>
          <a:xfrm>
            <a:off x="2490402" y="866988"/>
            <a:ext cx="12339900" cy="4551600"/>
          </a:xfrm>
          <a:prstGeom prst="rect">
            <a:avLst/>
          </a:prstGeom>
          <a:noFill/>
          <a:ln>
            <a:noFill/>
          </a:ln>
        </p:spPr>
        <p:txBody>
          <a:bodyPr anchorCtr="0" anchor="b" bIns="65000" lIns="130025" spcFirstLastPara="1" rIns="130025" wrap="square" tIns="65000">
            <a:noAutofit/>
          </a:bodyPr>
          <a:lstStyle>
            <a:lvl1pPr lvl="0" marR="0" algn="ctr">
              <a:lnSpc>
                <a:spcPct val="100000"/>
              </a:lnSpc>
              <a:spcBef>
                <a:spcPts val="0"/>
              </a:spcBef>
              <a:spcAft>
                <a:spcPts val="0"/>
              </a:spcAft>
              <a:buClr>
                <a:schemeClr val="lt1"/>
              </a:buClr>
              <a:buSzPts val="6800"/>
              <a:buFont typeface="Century Gothic"/>
              <a:buNone/>
              <a:defRPr b="0" i="0" sz="6800" u="none" cap="none" strike="noStrike">
                <a:solidFill>
                  <a:schemeClr val="lt1"/>
                </a:solidFill>
                <a:latin typeface="Century Gothic"/>
                <a:ea typeface="Century Gothic"/>
                <a:cs typeface="Century Gothic"/>
                <a:sym typeface="Century Gothic"/>
              </a:defRPr>
            </a:lvl1pPr>
            <a:lvl2pPr lvl="1"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2600" u="none" cap="none" strike="noStrike">
                <a:solidFill>
                  <a:schemeClr val="lt2"/>
                </a:solidFill>
                <a:latin typeface="Abel"/>
                <a:ea typeface="Abel"/>
                <a:cs typeface="Abel"/>
                <a:sym typeface="Abel"/>
              </a:defRPr>
            </a:lvl9pPr>
          </a:lstStyle>
          <a:p/>
        </p:txBody>
      </p:sp>
      <p:sp>
        <p:nvSpPr>
          <p:cNvPr id="100" name="Google Shape;100;p17"/>
          <p:cNvSpPr txBox="1"/>
          <p:nvPr>
            <p:ph idx="1" type="subTitle"/>
          </p:nvPr>
        </p:nvSpPr>
        <p:spPr>
          <a:xfrm>
            <a:off x="2490402" y="5527040"/>
            <a:ext cx="12339900" cy="2709300"/>
          </a:xfrm>
          <a:prstGeom prst="rect">
            <a:avLst/>
          </a:prstGeom>
          <a:noFill/>
          <a:ln>
            <a:noFill/>
          </a:ln>
        </p:spPr>
        <p:txBody>
          <a:bodyPr anchorCtr="0" anchor="t" bIns="65000" lIns="130025" spcFirstLastPara="1" rIns="130025" wrap="square" tIns="65000">
            <a:noAutofit/>
          </a:bodyPr>
          <a:lstStyle>
            <a:lvl1pPr lvl="0" marR="0" algn="ctr">
              <a:lnSpc>
                <a:spcPct val="100000"/>
              </a:lnSpc>
              <a:spcBef>
                <a:spcPts val="600"/>
              </a:spcBef>
              <a:spcAft>
                <a:spcPts val="0"/>
              </a:spcAft>
              <a:buClr>
                <a:schemeClr val="lt1"/>
              </a:buClr>
              <a:buSzPts val="3000"/>
              <a:buFont typeface="Arial"/>
              <a:buNone/>
              <a:defRPr b="0" i="0" sz="3000" u="none" cap="small" strike="noStrike">
                <a:solidFill>
                  <a:schemeClr val="lt1"/>
                </a:solidFill>
                <a:latin typeface="Century Gothic"/>
                <a:ea typeface="Century Gothic"/>
                <a:cs typeface="Century Gothic"/>
                <a:sym typeface="Century Gothic"/>
              </a:defRPr>
            </a:lvl1pPr>
            <a:lvl2pPr lvl="1" marR="0" algn="ctr">
              <a:lnSpc>
                <a:spcPct val="100000"/>
              </a:lnSpc>
              <a:spcBef>
                <a:spcPts val="900"/>
              </a:spcBef>
              <a:spcAft>
                <a:spcPts val="0"/>
              </a:spcAft>
              <a:buClr>
                <a:schemeClr val="lt1"/>
              </a:buClr>
              <a:buSzPts val="2600"/>
              <a:buFont typeface="Arial"/>
              <a:buNone/>
              <a:defRPr b="0" i="0" sz="2600" u="none" cap="small" strike="noStrike">
                <a:solidFill>
                  <a:schemeClr val="lt1"/>
                </a:solidFill>
                <a:latin typeface="Century Gothic"/>
                <a:ea typeface="Century Gothic"/>
                <a:cs typeface="Century Gothic"/>
                <a:sym typeface="Century Gothic"/>
              </a:defRPr>
            </a:lvl2pPr>
            <a:lvl3pPr lvl="2" marR="0" algn="ctr">
              <a:lnSpc>
                <a:spcPct val="100000"/>
              </a:lnSpc>
              <a:spcBef>
                <a:spcPts val="900"/>
              </a:spcBef>
              <a:spcAft>
                <a:spcPts val="0"/>
              </a:spcAft>
              <a:buClr>
                <a:schemeClr val="lt1"/>
              </a:buClr>
              <a:buSzPts val="2300"/>
              <a:buFont typeface="Arial"/>
              <a:buNone/>
              <a:defRPr b="0" i="0" sz="2300" u="none" cap="small" strike="noStrike">
                <a:solidFill>
                  <a:schemeClr val="lt1"/>
                </a:solidFill>
                <a:latin typeface="Century Gothic"/>
                <a:ea typeface="Century Gothic"/>
                <a:cs typeface="Century Gothic"/>
                <a:sym typeface="Century Gothic"/>
              </a:defRPr>
            </a:lvl3pPr>
            <a:lvl4pPr lvl="3" marR="0" algn="ctr">
              <a:lnSpc>
                <a:spcPct val="100000"/>
              </a:lnSpc>
              <a:spcBef>
                <a:spcPts val="900"/>
              </a:spcBef>
              <a:spcAft>
                <a:spcPts val="0"/>
              </a:spcAft>
              <a:buClr>
                <a:schemeClr val="lt1"/>
              </a:buClr>
              <a:buSzPts val="2000"/>
              <a:buFont typeface="Arial"/>
              <a:buNone/>
              <a:defRPr b="0" i="0" sz="2000" u="none" cap="small" strike="noStrike">
                <a:solidFill>
                  <a:schemeClr val="lt1"/>
                </a:solidFill>
                <a:latin typeface="Century Gothic"/>
                <a:ea typeface="Century Gothic"/>
                <a:cs typeface="Century Gothic"/>
                <a:sym typeface="Century Gothic"/>
              </a:defRPr>
            </a:lvl4pPr>
            <a:lvl5pPr lvl="4" marR="0" algn="ctr">
              <a:lnSpc>
                <a:spcPct val="100000"/>
              </a:lnSpc>
              <a:spcBef>
                <a:spcPts val="900"/>
              </a:spcBef>
              <a:spcAft>
                <a:spcPts val="0"/>
              </a:spcAft>
              <a:buClr>
                <a:schemeClr val="lt1"/>
              </a:buClr>
              <a:buSzPts val="2000"/>
              <a:buFont typeface="Arial"/>
              <a:buNone/>
              <a:defRPr b="0" i="0" sz="2000" u="none" cap="small" strike="noStrike">
                <a:solidFill>
                  <a:schemeClr val="lt1"/>
                </a:solidFill>
                <a:latin typeface="Century Gothic"/>
                <a:ea typeface="Century Gothic"/>
                <a:cs typeface="Century Gothic"/>
                <a:sym typeface="Century Gothic"/>
              </a:defRPr>
            </a:lvl5pPr>
            <a:lvl6pPr lvl="5"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6pPr>
            <a:lvl7pPr lvl="6"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7pPr>
            <a:lvl8pPr lvl="7" marR="0" algn="ctr">
              <a:lnSpc>
                <a:spcPct val="100000"/>
              </a:lnSpc>
              <a:spcBef>
                <a:spcPts val="900"/>
              </a:spcBef>
              <a:spcAft>
                <a:spcPts val="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8pPr>
            <a:lvl9pPr lvl="8" marR="0" algn="ctr">
              <a:lnSpc>
                <a:spcPct val="100000"/>
              </a:lnSpc>
              <a:spcBef>
                <a:spcPts val="900"/>
              </a:spcBef>
              <a:spcAft>
                <a:spcPts val="900"/>
              </a:spcAft>
              <a:buClr>
                <a:schemeClr val="lt1"/>
              </a:buClr>
              <a:buSzPts val="1700"/>
              <a:buFont typeface="Arial"/>
              <a:buNone/>
              <a:defRPr b="0" i="0" sz="1700" u="none" cap="small" strike="noStrike">
                <a:solidFill>
                  <a:schemeClr val="lt1"/>
                </a:solidFill>
                <a:latin typeface="Century Gothic"/>
                <a:ea typeface="Century Gothic"/>
                <a:cs typeface="Century Gothic"/>
                <a:sym typeface="Century Gothic"/>
              </a:defRPr>
            </a:lvl9pPr>
          </a:lstStyle>
          <a:p/>
        </p:txBody>
      </p:sp>
      <p:sp>
        <p:nvSpPr>
          <p:cNvPr id="101" name="Google Shape;101;p17"/>
          <p:cNvSpPr txBox="1"/>
          <p:nvPr>
            <p:ph idx="10" type="dt"/>
          </p:nvPr>
        </p:nvSpPr>
        <p:spPr>
          <a:xfrm>
            <a:off x="12569422" y="8367324"/>
            <a:ext cx="2275800" cy="519300"/>
          </a:xfrm>
          <a:prstGeom prst="rect">
            <a:avLst/>
          </a:prstGeom>
          <a:noFill/>
          <a:ln>
            <a:noFill/>
          </a:ln>
        </p:spPr>
        <p:txBody>
          <a:bodyPr anchorCtr="0" anchor="ctr" bIns="65000" lIns="130025" spcFirstLastPara="1" rIns="130025" wrap="square" tIns="65000">
            <a:noAutofit/>
          </a:bodyPr>
          <a:lstStyle>
            <a:lvl1pPr lvl="0" marR="0" rtl="0" algn="r">
              <a:lnSpc>
                <a:spcPct val="100000"/>
              </a:lnSpc>
              <a:spcBef>
                <a:spcPts val="0"/>
              </a:spcBef>
              <a:spcAft>
                <a:spcPts val="0"/>
              </a:spcAft>
              <a:buClr>
                <a:srgbClr val="000000"/>
              </a:buClr>
              <a:buSzPts val="1400"/>
              <a:buFont typeface="Arial"/>
              <a:buNone/>
              <a:defRPr b="1" i="0" sz="13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9pPr>
          </a:lstStyle>
          <a:p/>
        </p:txBody>
      </p:sp>
      <p:sp>
        <p:nvSpPr>
          <p:cNvPr id="102" name="Google Shape;102;p17"/>
          <p:cNvSpPr txBox="1"/>
          <p:nvPr>
            <p:ph idx="11" type="ftr"/>
          </p:nvPr>
        </p:nvSpPr>
        <p:spPr>
          <a:xfrm>
            <a:off x="1623390" y="8367324"/>
            <a:ext cx="10729200" cy="519300"/>
          </a:xfrm>
          <a:prstGeom prst="rect">
            <a:avLst/>
          </a:prstGeom>
          <a:noFill/>
          <a:ln>
            <a:noFill/>
          </a:ln>
        </p:spPr>
        <p:txBody>
          <a:bodyPr anchorCtr="0" anchor="ctr" bIns="65000" lIns="130025" spcFirstLastPara="1" rIns="130025" wrap="square" tIns="65000">
            <a:noAutofit/>
          </a:bodyPr>
          <a:lstStyle>
            <a:lvl1pPr lvl="0" marR="0" rtl="0" algn="l">
              <a:lnSpc>
                <a:spcPct val="100000"/>
              </a:lnSpc>
              <a:spcBef>
                <a:spcPts val="0"/>
              </a:spcBef>
              <a:spcAft>
                <a:spcPts val="0"/>
              </a:spcAft>
              <a:buClr>
                <a:srgbClr val="000000"/>
              </a:buClr>
              <a:buSzPts val="1400"/>
              <a:buFont typeface="Arial"/>
              <a:buNone/>
              <a:defRPr b="1" i="0" sz="13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2600" u="none" cap="none" strike="noStrike">
                <a:solidFill>
                  <a:schemeClr val="lt1"/>
                </a:solidFill>
                <a:latin typeface="Century Gothic"/>
                <a:ea typeface="Century Gothic"/>
                <a:cs typeface="Century Gothic"/>
                <a:sym typeface="Century Gothic"/>
              </a:defRPr>
            </a:lvl9pPr>
          </a:lstStyle>
          <a:p/>
        </p:txBody>
      </p:sp>
      <p:sp>
        <p:nvSpPr>
          <p:cNvPr id="103" name="Google Shape;103;p17"/>
          <p:cNvSpPr txBox="1"/>
          <p:nvPr>
            <p:ph idx="12" type="sldNum"/>
          </p:nvPr>
        </p:nvSpPr>
        <p:spPr>
          <a:xfrm>
            <a:off x="14953706" y="8367324"/>
            <a:ext cx="783900" cy="519300"/>
          </a:xfrm>
          <a:prstGeom prst="rect">
            <a:avLst/>
          </a:prstGeom>
          <a:noFill/>
          <a:ln>
            <a:noFill/>
          </a:ln>
        </p:spPr>
        <p:txBody>
          <a:bodyPr anchorCtr="0" anchor="ctr" bIns="65000" lIns="130025" spcFirstLastPara="1" rIns="130025" wrap="square" tIns="650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type="tx">
  <p:cSld name="TITLE_AND_BODY">
    <p:spTree>
      <p:nvGrpSpPr>
        <p:cNvPr id="26" name="Shape 26"/>
        <p:cNvGrpSpPr/>
        <p:nvPr/>
      </p:nvGrpSpPr>
      <p:grpSpPr>
        <a:xfrm>
          <a:off x="0" y="0"/>
          <a:ext cx="0" cy="0"/>
          <a:chOff x="0" y="0"/>
          <a:chExt cx="0" cy="0"/>
        </a:xfrm>
      </p:grpSpPr>
      <p:sp>
        <p:nvSpPr>
          <p:cNvPr id="27" name="Google Shape;27;p3"/>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28" name="Google Shape;28;p3"/>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cxnSp>
        <p:nvCxnSpPr>
          <p:cNvPr id="29" name="Google Shape;29;p3"/>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30" name="Google Shape;30;p3"/>
          <p:cNvPicPr preferRelativeResize="0"/>
          <p:nvPr/>
        </p:nvPicPr>
        <p:blipFill rotWithShape="1">
          <a:blip r:embed="rId2">
            <a:alphaModFix/>
          </a:blip>
          <a:srcRect b="90281" l="4597" r="78756" t="1941"/>
          <a:stretch/>
        </p:blipFill>
        <p:spPr>
          <a:xfrm>
            <a:off x="728839" y="204969"/>
            <a:ext cx="2423400" cy="849001"/>
          </a:xfrm>
          <a:prstGeom prst="rect">
            <a:avLst/>
          </a:prstGeom>
          <a:noFill/>
          <a:ln>
            <a:noFill/>
          </a:ln>
        </p:spPr>
      </p:pic>
      <p:grpSp>
        <p:nvGrpSpPr>
          <p:cNvPr id="31" name="Google Shape;31;p3"/>
          <p:cNvGrpSpPr/>
          <p:nvPr/>
        </p:nvGrpSpPr>
        <p:grpSpPr>
          <a:xfrm>
            <a:off x="10433716" y="177358"/>
            <a:ext cx="3029796" cy="931426"/>
            <a:chOff x="0" y="0"/>
            <a:chExt cx="2496742" cy="761591"/>
          </a:xfrm>
        </p:grpSpPr>
        <p:pic>
          <p:nvPicPr>
            <p:cNvPr id="32" name="Google Shape;32;p3"/>
            <p:cNvPicPr preferRelativeResize="0"/>
            <p:nvPr/>
          </p:nvPicPr>
          <p:blipFill rotWithShape="1">
            <a:blip r:embed="rId3">
              <a:alphaModFix/>
            </a:blip>
            <a:srcRect b="0" l="30405" r="0" t="0"/>
            <a:stretch/>
          </p:blipFill>
          <p:spPr>
            <a:xfrm>
              <a:off x="637942" y="93791"/>
              <a:ext cx="1858800" cy="667800"/>
            </a:xfrm>
            <a:prstGeom prst="rect">
              <a:avLst/>
            </a:prstGeom>
            <a:noFill/>
            <a:ln>
              <a:noFill/>
            </a:ln>
          </p:spPr>
        </p:pic>
        <p:pic>
          <p:nvPicPr>
            <p:cNvPr id="33" name="Google Shape;33;p3"/>
            <p:cNvPicPr preferRelativeResize="0"/>
            <p:nvPr/>
          </p:nvPicPr>
          <p:blipFill rotWithShape="1">
            <a:blip r:embed="rId4">
              <a:alphaModFix/>
            </a:blip>
            <a:srcRect b="0" l="0" r="77658" t="0"/>
            <a:stretch/>
          </p:blipFill>
          <p:spPr>
            <a:xfrm>
              <a:off x="0" y="0"/>
              <a:ext cx="637798" cy="713700"/>
            </a:xfrm>
            <a:prstGeom prst="rect">
              <a:avLst/>
            </a:prstGeom>
            <a:noFill/>
            <a:ln>
              <a:noFill/>
            </a:ln>
          </p:spPr>
        </p:pic>
      </p:grpSp>
      <p:pic>
        <p:nvPicPr>
          <p:cNvPr descr="FICM Logo (No Crests) (4).jpg" id="34" name="Google Shape;34;p3"/>
          <p:cNvPicPr preferRelativeResize="0"/>
          <p:nvPr/>
        </p:nvPicPr>
        <p:blipFill rotWithShape="1">
          <a:blip r:embed="rId5">
            <a:alphaModFix/>
          </a:blip>
          <a:srcRect b="0" l="0" r="0" t="0"/>
          <a:stretch/>
        </p:blipFill>
        <p:spPr>
          <a:xfrm>
            <a:off x="4990487" y="300880"/>
            <a:ext cx="3605000" cy="710475"/>
          </a:xfrm>
          <a:prstGeom prst="rect">
            <a:avLst/>
          </a:prstGeom>
          <a:noFill/>
          <a:ln>
            <a:noFill/>
          </a:ln>
        </p:spPr>
      </p:pic>
      <p:pic>
        <p:nvPicPr>
          <p:cNvPr id="35" name="Google Shape;35;p3"/>
          <p:cNvPicPr preferRelativeResize="0"/>
          <p:nvPr/>
        </p:nvPicPr>
        <p:blipFill rotWithShape="1">
          <a:blip r:embed="rId6">
            <a:alphaModFix/>
          </a:blip>
          <a:srcRect b="0" l="0" r="0" t="0"/>
          <a:stretch/>
        </p:blipFill>
        <p:spPr>
          <a:xfrm>
            <a:off x="14344050" y="204973"/>
            <a:ext cx="2364525" cy="23645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spTree>
      <p:nvGrpSpPr>
        <p:cNvPr id="36" name="Shape 36"/>
        <p:cNvGrpSpPr/>
        <p:nvPr/>
      </p:nvGrpSpPr>
      <p:grpSpPr>
        <a:xfrm>
          <a:off x="0" y="0"/>
          <a:ext cx="0" cy="0"/>
          <a:chOff x="0" y="0"/>
          <a:chExt cx="0" cy="0"/>
        </a:xfrm>
      </p:grpSpPr>
      <p:cxnSp>
        <p:nvCxnSpPr>
          <p:cNvPr id="37" name="Google Shape;37;p4"/>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38" name="Google Shape;38;p4"/>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39" name="Google Shape;39;p4"/>
          <p:cNvSpPr/>
          <p:nvPr>
            <p:ph idx="2" type="pic"/>
          </p:nvPr>
        </p:nvSpPr>
        <p:spPr>
          <a:xfrm>
            <a:off x="9482958" y="1536700"/>
            <a:ext cx="7315500" cy="7797900"/>
          </a:xfrm>
          <a:prstGeom prst="rect">
            <a:avLst/>
          </a:prstGeom>
          <a:noFill/>
          <a:ln>
            <a:noFill/>
          </a:ln>
        </p:spPr>
      </p:sp>
      <p:sp>
        <p:nvSpPr>
          <p:cNvPr id="40" name="Google Shape;40;p4"/>
          <p:cNvSpPr txBox="1"/>
          <p:nvPr>
            <p:ph type="title"/>
          </p:nvPr>
        </p:nvSpPr>
        <p:spPr>
          <a:xfrm>
            <a:off x="541883" y="1536700"/>
            <a:ext cx="8399100" cy="7239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80000"/>
              </a:lnSpc>
              <a:spcBef>
                <a:spcPts val="2801"/>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41" name="Google Shape;41;p4"/>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1pPr>
            <a:lvl2pPr indent="-317500" lvl="1" marL="9144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2pPr>
            <a:lvl3pPr indent="-317500" lvl="2" marL="13716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3pPr>
            <a:lvl4pPr indent="-317500" lvl="3" marL="18288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4pPr>
            <a:lvl5pPr indent="-317500" lvl="4" marL="2286000" marR="0" algn="l">
              <a:lnSpc>
                <a:spcPct val="100000"/>
              </a:lnSpc>
              <a:spcBef>
                <a:spcPts val="2801"/>
              </a:spcBef>
              <a:spcAft>
                <a:spcPts val="0"/>
              </a:spcAft>
              <a:buClr>
                <a:schemeClr val="accent1"/>
              </a:buClr>
              <a:buSzPts val="1400"/>
              <a:buFont typeface="Arial"/>
              <a:buChar char="▸"/>
              <a:defRPr b="0" i="0" sz="2801" u="none" cap="none" strike="noStrike">
                <a:solidFill>
                  <a:srgbClr val="000000"/>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42" name="Google Shape;42;p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43" name="Shape 43"/>
        <p:cNvGrpSpPr/>
        <p:nvPr/>
      </p:nvGrpSpPr>
      <p:grpSpPr>
        <a:xfrm>
          <a:off x="0" y="0"/>
          <a:ext cx="0" cy="0"/>
          <a:chOff x="0" y="0"/>
          <a:chExt cx="0" cy="0"/>
        </a:xfrm>
      </p:grpSpPr>
      <p:sp>
        <p:nvSpPr>
          <p:cNvPr id="44" name="Google Shape;44;p5"/>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45" name="Google Shape;45;p5"/>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46" name="Shape 46"/>
        <p:cNvGrpSpPr/>
        <p:nvPr/>
      </p:nvGrpSpPr>
      <p:grpSpPr>
        <a:xfrm>
          <a:off x="0" y="0"/>
          <a:ext cx="0" cy="0"/>
          <a:chOff x="0" y="0"/>
          <a:chExt cx="0" cy="0"/>
        </a:xfrm>
      </p:grpSpPr>
      <p:sp>
        <p:nvSpPr>
          <p:cNvPr id="47" name="Google Shape;47;p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showMasterSp="0">
  <p:cSld name="Photo - Horizontal">
    <p:bg>
      <p:bgPr>
        <a:solidFill>
          <a:srgbClr val="222222"/>
        </a:solidFill>
      </p:bgPr>
    </p:bg>
    <p:spTree>
      <p:nvGrpSpPr>
        <p:cNvPr id="48" name="Shape 48"/>
        <p:cNvGrpSpPr/>
        <p:nvPr/>
      </p:nvGrpSpPr>
      <p:grpSpPr>
        <a:xfrm>
          <a:off x="0" y="0"/>
          <a:ext cx="0" cy="0"/>
          <a:chOff x="0" y="0"/>
          <a:chExt cx="0" cy="0"/>
        </a:xfrm>
      </p:grpSpPr>
      <p:sp>
        <p:nvSpPr>
          <p:cNvPr id="49" name="Google Shape;49;p7"/>
          <p:cNvSpPr/>
          <p:nvPr>
            <p:ph idx="2" type="pic"/>
          </p:nvPr>
        </p:nvSpPr>
        <p:spPr>
          <a:xfrm>
            <a:off x="0" y="0"/>
            <a:ext cx="17340300" cy="9753600"/>
          </a:xfrm>
          <a:prstGeom prst="rect">
            <a:avLst/>
          </a:prstGeom>
          <a:noFill/>
          <a:ln>
            <a:noFill/>
          </a:ln>
        </p:spPr>
      </p:sp>
      <p:cxnSp>
        <p:nvCxnSpPr>
          <p:cNvPr id="50" name="Google Shape;50;p7"/>
          <p:cNvCxnSpPr/>
          <p:nvPr/>
        </p:nvCxnSpPr>
        <p:spPr>
          <a:xfrm flipH="1" rot="10800000">
            <a:off x="541883" y="6140857"/>
            <a:ext cx="16256400" cy="300"/>
          </a:xfrm>
          <a:prstGeom prst="straightConnector1">
            <a:avLst/>
          </a:prstGeom>
          <a:noFill/>
          <a:ln cap="flat" cmpd="sng" w="38100">
            <a:solidFill>
              <a:srgbClr val="A6AAA9"/>
            </a:solidFill>
            <a:prstDash val="solid"/>
            <a:round/>
            <a:headEnd len="sm" w="sm" type="none"/>
            <a:tailEnd len="sm" w="sm" type="none"/>
          </a:ln>
        </p:spPr>
      </p:cxnSp>
      <p:sp>
        <p:nvSpPr>
          <p:cNvPr id="51" name="Google Shape;51;p7"/>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52" name="Google Shape;52;p7"/>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53" name="Google Shape;53;p7"/>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lt" showMasterSp="0">
  <p:cSld name="Title &amp; Subtitle Alt">
    <p:spTree>
      <p:nvGrpSpPr>
        <p:cNvPr id="54" name="Shape 54"/>
        <p:cNvGrpSpPr/>
        <p:nvPr/>
      </p:nvGrpSpPr>
      <p:grpSpPr>
        <a:xfrm>
          <a:off x="0" y="0"/>
          <a:ext cx="0" cy="0"/>
          <a:chOff x="0" y="0"/>
          <a:chExt cx="0" cy="0"/>
        </a:xfrm>
      </p:grpSpPr>
      <p:cxnSp>
        <p:nvCxnSpPr>
          <p:cNvPr id="55" name="Google Shape;55;p8"/>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56" name="Google Shape;56;p8"/>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57" name="Google Shape;57;p8"/>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58" name="Google Shape;58;p8"/>
          <p:cNvSpPr txBox="1"/>
          <p:nvPr>
            <p:ph idx="12" type="sldNum"/>
          </p:nvPr>
        </p:nvSpPr>
        <p:spPr>
          <a:xfrm>
            <a:off x="16279559" y="4191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showMasterSp="0">
  <p:cSld name="Title - Center">
    <p:spTree>
      <p:nvGrpSpPr>
        <p:cNvPr id="59" name="Shape 59"/>
        <p:cNvGrpSpPr/>
        <p:nvPr/>
      </p:nvGrpSpPr>
      <p:grpSpPr>
        <a:xfrm>
          <a:off x="0" y="0"/>
          <a:ext cx="0" cy="0"/>
          <a:chOff x="0" y="0"/>
          <a:chExt cx="0" cy="0"/>
        </a:xfrm>
      </p:grpSpPr>
      <p:sp>
        <p:nvSpPr>
          <p:cNvPr id="60" name="Google Shape;60;p9"/>
          <p:cNvSpPr txBox="1"/>
          <p:nvPr>
            <p:ph type="title"/>
          </p:nvPr>
        </p:nvSpPr>
        <p:spPr>
          <a:xfrm>
            <a:off x="541883" y="4038600"/>
            <a:ext cx="16256400" cy="45213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61" name="Google Shape;61;p9"/>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showMasterSp="0">
  <p:cSld name="Photo - Vertical">
    <p:bg>
      <p:bgPr>
        <a:solidFill>
          <a:srgbClr val="222222"/>
        </a:solidFill>
      </p:bgPr>
    </p:bg>
    <p:spTree>
      <p:nvGrpSpPr>
        <p:cNvPr id="62" name="Shape 62"/>
        <p:cNvGrpSpPr/>
        <p:nvPr/>
      </p:nvGrpSpPr>
      <p:grpSpPr>
        <a:xfrm>
          <a:off x="0" y="0"/>
          <a:ext cx="0" cy="0"/>
          <a:chOff x="0" y="0"/>
          <a:chExt cx="0" cy="0"/>
        </a:xfrm>
      </p:grpSpPr>
      <p:cxnSp>
        <p:nvCxnSpPr>
          <p:cNvPr id="63" name="Google Shape;63;p10"/>
          <p:cNvCxnSpPr/>
          <p:nvPr/>
        </p:nvCxnSpPr>
        <p:spPr>
          <a:xfrm>
            <a:off x="7857308" y="6141166"/>
            <a:ext cx="8941200" cy="0"/>
          </a:xfrm>
          <a:prstGeom prst="straightConnector1">
            <a:avLst/>
          </a:prstGeom>
          <a:noFill/>
          <a:ln cap="flat" cmpd="sng" w="38100">
            <a:solidFill>
              <a:srgbClr val="A6AAA9"/>
            </a:solidFill>
            <a:prstDash val="solid"/>
            <a:miter lim="8000"/>
            <a:headEnd len="sm" w="sm" type="none"/>
            <a:tailEnd len="sm" w="sm" type="none"/>
          </a:ln>
        </p:spPr>
      </p:cxnSp>
      <p:sp>
        <p:nvSpPr>
          <p:cNvPr id="64" name="Google Shape;64;p10"/>
          <p:cNvSpPr/>
          <p:nvPr>
            <p:ph idx="2" type="pic"/>
          </p:nvPr>
        </p:nvSpPr>
        <p:spPr>
          <a:xfrm>
            <a:off x="0" y="0"/>
            <a:ext cx="7315500" cy="9753600"/>
          </a:xfrm>
          <a:prstGeom prst="rect">
            <a:avLst/>
          </a:prstGeom>
          <a:noFill/>
          <a:ln>
            <a:noFill/>
          </a:ln>
        </p:spPr>
      </p:sp>
      <p:sp>
        <p:nvSpPr>
          <p:cNvPr id="65" name="Google Shape;65;p10"/>
          <p:cNvSpPr txBox="1"/>
          <p:nvPr>
            <p:ph type="title"/>
          </p:nvPr>
        </p:nvSpPr>
        <p:spPr>
          <a:xfrm>
            <a:off x="7857308" y="6426200"/>
            <a:ext cx="8941200" cy="27051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rgbClr val="01457A"/>
              </a:buClr>
              <a:buSzPts val="1400"/>
              <a:buFont typeface="Abel"/>
              <a:buNone/>
              <a:defRPr b="0" i="0" sz="17002" u="none" cap="none" strike="noStrike">
                <a:solidFill>
                  <a:srgbClr val="01457A"/>
                </a:solidFill>
                <a:latin typeface="Abel"/>
                <a:ea typeface="Abel"/>
                <a:cs typeface="Abel"/>
                <a:sym typeface="Abel"/>
              </a:defRPr>
            </a:lvl1pPr>
            <a:lvl2pPr lvl="1"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66" name="Google Shape;66;p10"/>
          <p:cNvSpPr txBox="1"/>
          <p:nvPr>
            <p:ph idx="1" type="body"/>
          </p:nvPr>
        </p:nvSpPr>
        <p:spPr>
          <a:xfrm>
            <a:off x="7857308" y="4267200"/>
            <a:ext cx="8941200" cy="1803300"/>
          </a:xfrm>
          <a:prstGeom prst="rect">
            <a:avLst/>
          </a:prstGeom>
          <a:noFill/>
          <a:ln>
            <a:noFill/>
          </a:ln>
        </p:spPr>
        <p:txBody>
          <a:bodyPr anchorCtr="0" anchor="b" bIns="91425" lIns="91425" spcFirstLastPara="1" rIns="91425" wrap="square" tIns="91425">
            <a:noAutofit/>
          </a:bodyPr>
          <a:lstStyle>
            <a:lvl1pPr indent="-228600" lvl="0" marL="4572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1pPr>
            <a:lvl2pPr indent="-228600" lvl="1" marL="9144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2pPr>
            <a:lvl3pPr indent="-228600" lvl="2" marL="13716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3pPr>
            <a:lvl4pPr indent="-228600" lvl="3" marL="18288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4pPr>
            <a:lvl5pPr indent="-228600" lvl="4" marL="2286000" marR="0" algn="l">
              <a:lnSpc>
                <a:spcPct val="80000"/>
              </a:lnSpc>
              <a:spcBef>
                <a:spcPts val="2300"/>
              </a:spcBef>
              <a:spcAft>
                <a:spcPts val="0"/>
              </a:spcAft>
              <a:buClr>
                <a:srgbClr val="A6AAA9"/>
              </a:buClr>
              <a:buSzPts val="1400"/>
              <a:buFont typeface="Arial"/>
              <a:buNone/>
              <a:defRPr b="0" i="0" sz="5400" u="none" cap="none" strike="noStrike">
                <a:solidFill>
                  <a:srgbClr val="A6AAA9"/>
                </a:solidFill>
                <a:latin typeface="Arial"/>
                <a:ea typeface="Arial"/>
                <a:cs typeface="Arial"/>
                <a:sym typeface="Arial"/>
              </a:defRPr>
            </a:lvl5pPr>
            <a:lvl6pPr indent="-317500" lvl="5" marL="27432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algn="l">
              <a:lnSpc>
                <a:spcPct val="100000"/>
              </a:lnSpc>
              <a:spcBef>
                <a:spcPts val="2801"/>
              </a:spcBef>
              <a:spcAft>
                <a:spcPts val="0"/>
              </a:spcAft>
              <a:buClr>
                <a:srgbClr val="000000"/>
              </a:buClr>
              <a:buSzPts val="1400"/>
              <a:buFont typeface="Arial"/>
              <a:buChar char="‣"/>
              <a:defRPr b="0" i="0" sz="3400" u="none" cap="none" strike="noStrike">
                <a:solidFill>
                  <a:srgbClr val="838787"/>
                </a:solidFill>
                <a:latin typeface="Arial"/>
                <a:ea typeface="Arial"/>
                <a:cs typeface="Arial"/>
                <a:sym typeface="Arial"/>
              </a:defRPr>
            </a:lvl9pPr>
          </a:lstStyle>
          <a:p/>
        </p:txBody>
      </p:sp>
      <p:sp>
        <p:nvSpPr>
          <p:cNvPr id="67" name="Google Shape;67;p10"/>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theme" Target="../theme/theme2.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7.jpg"/><Relationship Id="rId2" Type="http://schemas.openxmlformats.org/officeDocument/2006/relationships/image" Target="../media/image4.png"/><Relationship Id="rId3" Type="http://schemas.openxmlformats.org/officeDocument/2006/relationships/image" Target="../media/image14.png"/><Relationship Id="rId4" Type="http://schemas.openxmlformats.org/officeDocument/2006/relationships/image" Target="../media/image13.jp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29.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cxnSp>
        <p:nvCxnSpPr>
          <p:cNvPr id="7" name="Google Shape;7;p1"/>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sp>
        <p:nvSpPr>
          <p:cNvPr id="8" name="Google Shape;8;p1"/>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pic>
        <p:nvPicPr>
          <p:cNvPr descr="Master_BLSAED-P_Text2.jpg" id="9" name="Google Shape;9;p1"/>
          <p:cNvPicPr preferRelativeResize="0"/>
          <p:nvPr/>
        </p:nvPicPr>
        <p:blipFill rotWithShape="1">
          <a:blip r:embed="rId1">
            <a:alphaModFix/>
          </a:blip>
          <a:srcRect b="90282" l="4597" r="78757" t="1941"/>
          <a:stretch/>
        </p:blipFill>
        <p:spPr>
          <a:xfrm>
            <a:off x="728839" y="204969"/>
            <a:ext cx="2423400" cy="849001"/>
          </a:xfrm>
          <a:prstGeom prst="rect">
            <a:avLst/>
          </a:prstGeom>
          <a:noFill/>
          <a:ln>
            <a:noFill/>
          </a:ln>
        </p:spPr>
      </p:pic>
      <p:grpSp>
        <p:nvGrpSpPr>
          <p:cNvPr id="10" name="Google Shape;10;p1"/>
          <p:cNvGrpSpPr/>
          <p:nvPr/>
        </p:nvGrpSpPr>
        <p:grpSpPr>
          <a:xfrm>
            <a:off x="10397816" y="163783"/>
            <a:ext cx="3029796" cy="931426"/>
            <a:chOff x="0" y="0"/>
            <a:chExt cx="2496742" cy="761591"/>
          </a:xfrm>
        </p:grpSpPr>
        <p:pic>
          <p:nvPicPr>
            <p:cNvPr id="11" name="Google Shape;11;p1"/>
            <p:cNvPicPr preferRelativeResize="0"/>
            <p:nvPr/>
          </p:nvPicPr>
          <p:blipFill rotWithShape="1">
            <a:blip r:embed="rId2">
              <a:alphaModFix/>
            </a:blip>
            <a:srcRect b="0" l="30404" r="0" t="0"/>
            <a:stretch/>
          </p:blipFill>
          <p:spPr>
            <a:xfrm>
              <a:off x="637942" y="93791"/>
              <a:ext cx="1858800" cy="667800"/>
            </a:xfrm>
            <a:prstGeom prst="rect">
              <a:avLst/>
            </a:prstGeom>
            <a:noFill/>
            <a:ln>
              <a:noFill/>
            </a:ln>
          </p:spPr>
        </p:pic>
        <p:pic>
          <p:nvPicPr>
            <p:cNvPr id="12" name="Google Shape;12;p1"/>
            <p:cNvPicPr preferRelativeResize="0"/>
            <p:nvPr/>
          </p:nvPicPr>
          <p:blipFill rotWithShape="1">
            <a:blip r:embed="rId3">
              <a:alphaModFix/>
            </a:blip>
            <a:srcRect b="0" l="0" r="77658" t="0"/>
            <a:stretch/>
          </p:blipFill>
          <p:spPr>
            <a:xfrm>
              <a:off x="0" y="0"/>
              <a:ext cx="637936" cy="713835"/>
            </a:xfrm>
            <a:prstGeom prst="rect">
              <a:avLst/>
            </a:prstGeom>
            <a:noFill/>
            <a:ln>
              <a:noFill/>
            </a:ln>
          </p:spPr>
        </p:pic>
      </p:grpSp>
      <p:pic>
        <p:nvPicPr>
          <p:cNvPr descr="FICM Logo (No Crests) (4).jpg" id="13" name="Google Shape;13;p1"/>
          <p:cNvPicPr preferRelativeResize="0"/>
          <p:nvPr/>
        </p:nvPicPr>
        <p:blipFill rotWithShape="1">
          <a:blip r:embed="rId4">
            <a:alphaModFix/>
          </a:blip>
          <a:srcRect b="0" l="0" r="0" t="0"/>
          <a:stretch/>
        </p:blipFill>
        <p:spPr>
          <a:xfrm>
            <a:off x="4875450" y="274243"/>
            <a:ext cx="3605000" cy="710475"/>
          </a:xfrm>
          <a:prstGeom prst="rect">
            <a:avLst/>
          </a:prstGeom>
          <a:noFill/>
          <a:ln>
            <a:noFill/>
          </a:ln>
        </p:spPr>
      </p:pic>
      <p:pic>
        <p:nvPicPr>
          <p:cNvPr id="14" name="Google Shape;14;p1"/>
          <p:cNvPicPr preferRelativeResize="0"/>
          <p:nvPr/>
        </p:nvPicPr>
        <p:blipFill rotWithShape="1">
          <a:blip r:embed="rId5">
            <a:alphaModFix/>
          </a:blip>
          <a:srcRect b="0" l="0" r="0" t="0"/>
          <a:stretch/>
        </p:blipFill>
        <p:spPr>
          <a:xfrm>
            <a:off x="14363150" y="143148"/>
            <a:ext cx="2364525" cy="23645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 id="2147483662" r:id="rId20"/>
    <p:sldLayoutId id="2147483663" r:id="rId21"/>
  </p:sldLayoutIdLst>
  <mc:AlternateContent>
    <mc:Choice Requires="p14">
      <p:transition p14:dur="40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drive.google.com/file/d/1NC8b92TB0r5phZHeyk5E-6ftl4b4UJ01/view" TargetMode="External"/><Relationship Id="rId4"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drive.google.com/file/d/1ugZnmV_h0WoFtE_3SC4DqWzWiVmJdx0t/view" TargetMode="External"/><Relationship Id="rId4" Type="http://schemas.openxmlformats.org/officeDocument/2006/relationships/image" Target="../media/image3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41.png"/><Relationship Id="rId4" Type="http://schemas.openxmlformats.org/officeDocument/2006/relationships/image" Target="../media/image46.png"/><Relationship Id="rId5" Type="http://schemas.openxmlformats.org/officeDocument/2006/relationships/image" Target="../media/image43.png"/><Relationship Id="rId6" Type="http://schemas.openxmlformats.org/officeDocument/2006/relationships/image" Target="../media/image42.png"/><Relationship Id="rId7"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cxnSp>
        <p:nvCxnSpPr>
          <p:cNvPr id="108" name="Google Shape;108;p18"/>
          <p:cNvCxnSpPr/>
          <p:nvPr/>
        </p:nvCxnSpPr>
        <p:spPr>
          <a:xfrm flipH="1" rot="10800000">
            <a:off x="2574131" y="6140901"/>
            <a:ext cx="12192000" cy="263"/>
          </a:xfrm>
          <a:prstGeom prst="straightConnector1">
            <a:avLst/>
          </a:prstGeom>
          <a:noFill/>
          <a:ln cap="flat" cmpd="sng" w="38100">
            <a:solidFill>
              <a:srgbClr val="A6AAA9"/>
            </a:solidFill>
            <a:prstDash val="solid"/>
            <a:miter lim="8000"/>
            <a:headEnd len="sm" w="sm" type="none"/>
            <a:tailEnd len="sm" w="sm" type="none"/>
          </a:ln>
        </p:spPr>
      </p:cxnSp>
      <p:sp>
        <p:nvSpPr>
          <p:cNvPr id="109" name="Google Shape;109;p18"/>
          <p:cNvSpPr txBox="1"/>
          <p:nvPr>
            <p:ph type="title"/>
          </p:nvPr>
        </p:nvSpPr>
        <p:spPr>
          <a:xfrm>
            <a:off x="541883" y="6426200"/>
            <a:ext cx="16256497" cy="27051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9000"/>
              <a:t>CPR Modifications &amp; First Aid</a:t>
            </a:r>
            <a:endParaRPr b="1" sz="5700"/>
          </a:p>
        </p:txBody>
      </p:sp>
      <p:sp>
        <p:nvSpPr>
          <p:cNvPr id="110" name="Google Shape;110;p18"/>
          <p:cNvSpPr txBox="1"/>
          <p:nvPr>
            <p:ph idx="1" type="body"/>
          </p:nvPr>
        </p:nvSpPr>
        <p:spPr>
          <a:xfrm>
            <a:off x="541883" y="4267200"/>
            <a:ext cx="16256400" cy="1803300"/>
          </a:xfrm>
          <a:prstGeom prst="rect">
            <a:avLst/>
          </a:prstGeom>
          <a:noFill/>
          <a:ln>
            <a:noFill/>
          </a:ln>
        </p:spPr>
        <p:txBody>
          <a:bodyPr anchorCtr="0" anchor="b" bIns="50800" lIns="50800" spcFirstLastPara="1" rIns="50800" wrap="square" tIns="50800">
            <a:noAutofit/>
          </a:bodyPr>
          <a:lstStyle/>
          <a:p>
            <a:pPr indent="0" lvl="0" marL="0" marR="0" rtl="0" algn="l">
              <a:lnSpc>
                <a:spcPct val="80000"/>
              </a:lnSpc>
              <a:spcBef>
                <a:spcPts val="0"/>
              </a:spcBef>
              <a:spcAft>
                <a:spcPts val="0"/>
              </a:spcAft>
              <a:buClr>
                <a:srgbClr val="A6AAA9"/>
              </a:buClr>
              <a:buSzPts val="1400"/>
              <a:buFont typeface="Arial"/>
              <a:buNone/>
            </a:pPr>
            <a:r>
              <a:t/>
            </a:r>
            <a:endParaRPr sz="4000">
              <a:latin typeface="Abel"/>
              <a:ea typeface="Abel"/>
              <a:cs typeface="Abel"/>
              <a:sym typeface="Abe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7"/>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CHILDREN</a:t>
            </a:r>
            <a:endParaRPr b="1"/>
          </a:p>
        </p:txBody>
      </p:sp>
      <p:sp>
        <p:nvSpPr>
          <p:cNvPr id="178" name="Google Shape;178;p27"/>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179" name="Google Shape;179;p27"/>
          <p:cNvPicPr preferRelativeResize="0"/>
          <p:nvPr/>
        </p:nvPicPr>
        <p:blipFill rotWithShape="1">
          <a:blip r:embed="rId3">
            <a:alphaModFix/>
          </a:blip>
          <a:srcRect b="0" l="-568" r="-954" t="0"/>
          <a:stretch/>
        </p:blipFill>
        <p:spPr>
          <a:xfrm>
            <a:off x="709425" y="2377900"/>
            <a:ext cx="15708052" cy="5656799"/>
          </a:xfrm>
          <a:prstGeom prst="rect">
            <a:avLst/>
          </a:prstGeom>
          <a:noFill/>
          <a:ln>
            <a:noFill/>
          </a:ln>
        </p:spPr>
      </p:pic>
      <p:sp>
        <p:nvSpPr>
          <p:cNvPr id="180" name="Google Shape;180;p27"/>
          <p:cNvSpPr txBox="1"/>
          <p:nvPr/>
        </p:nvSpPr>
        <p:spPr>
          <a:xfrm>
            <a:off x="9020100" y="8224350"/>
            <a:ext cx="7778100" cy="12273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7200"/>
              <a:buFont typeface="Arial"/>
              <a:buNone/>
            </a:pPr>
            <a:r>
              <a:rPr b="0" i="0" lang="en-GB" sz="7200" u="none" cap="none" strike="noStrike">
                <a:solidFill>
                  <a:srgbClr val="000000"/>
                </a:solidFill>
                <a:latin typeface="Abel"/>
                <a:ea typeface="Abel"/>
                <a:cs typeface="Abel"/>
                <a:sym typeface="Abel"/>
              </a:rPr>
              <a:t>Cardiac arrest is rare</a:t>
            </a:r>
            <a:endParaRPr b="0" i="0" sz="7200" u="none" cap="none" strike="noStrike">
              <a:solidFill>
                <a:srgbClr val="000000"/>
              </a:solidFill>
              <a:latin typeface="Abel"/>
              <a:ea typeface="Abel"/>
              <a:cs typeface="Abel"/>
              <a:sym typeface="Abe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8"/>
          <p:cNvSpPr txBox="1"/>
          <p:nvPr>
            <p:ph type="title"/>
          </p:nvPr>
        </p:nvSpPr>
        <p:spPr>
          <a:xfrm>
            <a:off x="541875" y="1536700"/>
            <a:ext cx="162567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CHILDREN </a:t>
            </a:r>
            <a:endParaRPr b="1"/>
          </a:p>
        </p:txBody>
      </p:sp>
      <p:sp>
        <p:nvSpPr>
          <p:cNvPr id="186" name="Google Shape;186;p28"/>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187" name="Google Shape;187;p28" title="gr11.jpg"/>
          <p:cNvPicPr preferRelativeResize="0"/>
          <p:nvPr>
            <p:ph idx="2" type="pic"/>
          </p:nvPr>
        </p:nvPicPr>
        <p:blipFill rotWithShape="1">
          <a:blip r:embed="rId3">
            <a:alphaModFix/>
          </a:blip>
          <a:srcRect b="0" l="10518" r="10518" t="0"/>
          <a:stretch/>
        </p:blipFill>
        <p:spPr>
          <a:xfrm>
            <a:off x="9483075" y="2611950"/>
            <a:ext cx="7315500" cy="6371100"/>
          </a:xfrm>
          <a:prstGeom prst="rect">
            <a:avLst/>
          </a:prstGeom>
          <a:noFill/>
          <a:ln>
            <a:noFill/>
          </a:ln>
        </p:spPr>
      </p:pic>
      <p:sp>
        <p:nvSpPr>
          <p:cNvPr id="188" name="Google Shape;188;p28"/>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Modifications to improve the sequence</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5 initial rescue breaths before CPR </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BLS for 1 minute before 999 call</a:t>
            </a:r>
            <a:endParaRPr sz="3600">
              <a:latin typeface="Abel"/>
              <a:ea typeface="Abel"/>
              <a:cs typeface="Abel"/>
              <a:sym typeface="Abel"/>
            </a:endParaRPr>
          </a:p>
          <a:p>
            <a:pPr indent="0" lvl="0" marL="0" marR="0" rtl="0" algn="l">
              <a:lnSpc>
                <a:spcPct val="150000"/>
              </a:lnSpc>
              <a:spcBef>
                <a:spcPts val="0"/>
              </a:spcBef>
              <a:spcAft>
                <a:spcPts val="0"/>
              </a:spcAft>
              <a:buSzPts val="1400"/>
              <a:buNone/>
            </a:pPr>
            <a:r>
              <a:t/>
            </a:r>
            <a:endParaRPr sz="3600">
              <a:latin typeface="Abel"/>
              <a:ea typeface="Abel"/>
              <a:cs typeface="Abel"/>
              <a:sym typeface="Abel"/>
            </a:endParaRPr>
          </a:p>
          <a:p>
            <a:pPr indent="-457200" lvl="0" marL="457200"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Compress 1/3 depth of the chest</a:t>
            </a:r>
            <a:endParaRPr sz="3600">
              <a:solidFill>
                <a:srgbClr val="B7B7B7"/>
              </a:solidFill>
              <a:latin typeface="Abel"/>
              <a:ea typeface="Abel"/>
              <a:cs typeface="Abel"/>
              <a:sym typeface="Abel"/>
            </a:endParaRPr>
          </a:p>
          <a:p>
            <a:pPr indent="-457200" lvl="1" marL="914400" marR="0" rtl="0" algn="l">
              <a:lnSpc>
                <a:spcPct val="115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Infants:			2 fingers</a:t>
            </a:r>
            <a:endParaRPr sz="3600">
              <a:solidFill>
                <a:srgbClr val="B7B7B7"/>
              </a:solidFill>
              <a:latin typeface="Abel"/>
              <a:ea typeface="Abel"/>
              <a:cs typeface="Abel"/>
              <a:sym typeface="Abel"/>
            </a:endParaRPr>
          </a:p>
          <a:p>
            <a:pPr indent="-457200" lvl="1" marL="914400" marR="0" rtl="0" algn="l">
              <a:lnSpc>
                <a:spcPct val="115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Small child:	1 hand</a:t>
            </a:r>
            <a:endParaRPr sz="3600">
              <a:solidFill>
                <a:srgbClr val="B7B7B7"/>
              </a:solidFill>
              <a:latin typeface="Abel"/>
              <a:ea typeface="Abel"/>
              <a:cs typeface="Abel"/>
              <a:sym typeface="Abel"/>
            </a:endParaRPr>
          </a:p>
          <a:p>
            <a:pPr indent="-457200" lvl="1" marL="914400" marR="0" rtl="0" algn="l">
              <a:lnSpc>
                <a:spcPct val="115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Large child:	2 hands	</a:t>
            </a:r>
            <a:endParaRPr sz="3600">
              <a:solidFill>
                <a:srgbClr val="B7B7B7"/>
              </a:solidFill>
              <a:latin typeface="Abel"/>
              <a:ea typeface="Abel"/>
              <a:cs typeface="Abel"/>
              <a:sym typeface="Abe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9"/>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CHILDREN</a:t>
            </a:r>
            <a:endParaRPr b="1"/>
          </a:p>
        </p:txBody>
      </p:sp>
      <p:sp>
        <p:nvSpPr>
          <p:cNvPr id="194" name="Google Shape;194;p29"/>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195" name="Google Shape;195;p29" title="gr12.jpg"/>
          <p:cNvPicPr preferRelativeResize="0"/>
          <p:nvPr>
            <p:ph idx="2" type="pic"/>
          </p:nvPr>
        </p:nvPicPr>
        <p:blipFill rotWithShape="1">
          <a:blip r:embed="rId3">
            <a:alphaModFix/>
          </a:blip>
          <a:srcRect b="0" l="5908" r="5917" t="0"/>
          <a:stretch/>
        </p:blipFill>
        <p:spPr>
          <a:xfrm>
            <a:off x="9482958" y="1536700"/>
            <a:ext cx="7315500" cy="7797900"/>
          </a:xfrm>
          <a:prstGeom prst="rect">
            <a:avLst/>
          </a:prstGeom>
          <a:noFill/>
          <a:ln>
            <a:noFill/>
          </a:ln>
        </p:spPr>
      </p:pic>
      <p:sp>
        <p:nvSpPr>
          <p:cNvPr id="196" name="Google Shape;196;p29"/>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Modifications to improve the sequence</a:t>
            </a:r>
            <a:endParaRPr sz="3600">
              <a:latin typeface="Abel"/>
              <a:ea typeface="Abel"/>
              <a:cs typeface="Abel"/>
              <a:sym typeface="Abel"/>
            </a:endParaRPr>
          </a:p>
          <a:p>
            <a:pPr indent="-384639" lvl="1" marL="664724"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5 initial rescue breaths before CPR </a:t>
            </a:r>
            <a:endParaRPr sz="3600">
              <a:solidFill>
                <a:srgbClr val="B7B7B7"/>
              </a:solidFill>
              <a:latin typeface="Abel"/>
              <a:ea typeface="Abel"/>
              <a:cs typeface="Abel"/>
              <a:sym typeface="Abel"/>
            </a:endParaRPr>
          </a:p>
          <a:p>
            <a:pPr indent="-384639" lvl="1" marL="664724"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BLS for 1 minute before 999 call</a:t>
            </a:r>
            <a:endParaRPr sz="3600">
              <a:solidFill>
                <a:srgbClr val="B7B7B7"/>
              </a:solidFill>
              <a:latin typeface="Abel"/>
              <a:ea typeface="Abel"/>
              <a:cs typeface="Abel"/>
              <a:sym typeface="Abel"/>
            </a:endParaRPr>
          </a:p>
          <a:p>
            <a:pPr indent="0" lvl="0" marL="0" marR="0" rtl="0" algn="l">
              <a:lnSpc>
                <a:spcPct val="150000"/>
              </a:lnSpc>
              <a:spcBef>
                <a:spcPts val="0"/>
              </a:spcBef>
              <a:spcAft>
                <a:spcPts val="0"/>
              </a:spcAft>
              <a:buSzPts val="1400"/>
              <a:buNone/>
            </a:pPr>
            <a:r>
              <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Compress 1/3 depth of the chest</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Infants:			2 fingers</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Small child:	1 hand</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Large child:	2 hands	</a:t>
            </a:r>
            <a:endParaRPr sz="3600">
              <a:latin typeface="Abel"/>
              <a:ea typeface="Abel"/>
              <a:cs typeface="Abel"/>
              <a:sym typeface="Abe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CHILDREN</a:t>
            </a:r>
            <a:endParaRPr b="1"/>
          </a:p>
        </p:txBody>
      </p:sp>
      <p:sp>
        <p:nvSpPr>
          <p:cNvPr id="202" name="Google Shape;202;p30"/>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6"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03" name="Google Shape;203;p30" title="gr13.jpg"/>
          <p:cNvPicPr preferRelativeResize="0"/>
          <p:nvPr>
            <p:ph idx="2" type="pic"/>
          </p:nvPr>
        </p:nvPicPr>
        <p:blipFill rotWithShape="1">
          <a:blip r:embed="rId3">
            <a:alphaModFix/>
          </a:blip>
          <a:srcRect b="12886" l="0" r="0" t="12886"/>
          <a:stretch/>
        </p:blipFill>
        <p:spPr>
          <a:xfrm>
            <a:off x="9482958" y="1536700"/>
            <a:ext cx="7315500" cy="7797900"/>
          </a:xfrm>
          <a:prstGeom prst="rect">
            <a:avLst/>
          </a:prstGeom>
          <a:noFill/>
          <a:ln>
            <a:noFill/>
          </a:ln>
        </p:spPr>
      </p:pic>
      <p:sp>
        <p:nvSpPr>
          <p:cNvPr id="204" name="Google Shape;204;p30"/>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6" lvl="0" marL="364526"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Modifications to improve the sequence</a:t>
            </a:r>
            <a:endParaRPr sz="3600">
              <a:latin typeface="Abel"/>
              <a:ea typeface="Abel"/>
              <a:cs typeface="Abel"/>
              <a:sym typeface="Abel"/>
            </a:endParaRPr>
          </a:p>
          <a:p>
            <a:pPr indent="-384640" lvl="1" marL="664724"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5 initial rescue breaths before CPR </a:t>
            </a:r>
            <a:endParaRPr sz="3600">
              <a:solidFill>
                <a:srgbClr val="B7B7B7"/>
              </a:solidFill>
              <a:latin typeface="Abel"/>
              <a:ea typeface="Abel"/>
              <a:cs typeface="Abel"/>
              <a:sym typeface="Abel"/>
            </a:endParaRPr>
          </a:p>
          <a:p>
            <a:pPr indent="-384640" lvl="1" marL="664724"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BLS for 1 minute before 999 call</a:t>
            </a:r>
            <a:endParaRPr sz="3600">
              <a:solidFill>
                <a:srgbClr val="B7B7B7"/>
              </a:solidFill>
              <a:latin typeface="Abel"/>
              <a:ea typeface="Abel"/>
              <a:cs typeface="Abel"/>
              <a:sym typeface="Abel"/>
            </a:endParaRPr>
          </a:p>
          <a:p>
            <a:pPr indent="0" lvl="0" marL="0" marR="0" rtl="0" algn="l">
              <a:lnSpc>
                <a:spcPct val="150000"/>
              </a:lnSpc>
              <a:spcBef>
                <a:spcPts val="0"/>
              </a:spcBef>
              <a:spcAft>
                <a:spcPts val="0"/>
              </a:spcAft>
              <a:buSzPts val="1400"/>
              <a:buNone/>
            </a:pPr>
            <a:r>
              <a:t/>
            </a:r>
            <a:endParaRPr sz="3600">
              <a:latin typeface="Abel"/>
              <a:ea typeface="Abel"/>
              <a:cs typeface="Abel"/>
              <a:sym typeface="Abel"/>
            </a:endParaRPr>
          </a:p>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Compress 1/3 depth of the chest</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Infants:			2 fingers</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Small child:	1 hand</a:t>
            </a:r>
            <a:endParaRPr sz="3600">
              <a:latin typeface="Abel"/>
              <a:ea typeface="Abel"/>
              <a:cs typeface="Abel"/>
              <a:sym typeface="Abel"/>
            </a:endParaRPr>
          </a:p>
          <a:p>
            <a:pPr indent="-457200" lvl="1" marL="914400" marR="0" rtl="0" algn="l">
              <a:lnSpc>
                <a:spcPct val="115000"/>
              </a:lnSpc>
              <a:spcBef>
                <a:spcPts val="0"/>
              </a:spcBef>
              <a:spcAft>
                <a:spcPts val="0"/>
              </a:spcAft>
              <a:buSzPts val="3600"/>
              <a:buFont typeface="Abel"/>
              <a:buChar char="▸"/>
            </a:pPr>
            <a:r>
              <a:rPr lang="en-GB" sz="3600">
                <a:latin typeface="Abel"/>
                <a:ea typeface="Abel"/>
                <a:cs typeface="Abel"/>
                <a:sym typeface="Abel"/>
              </a:rPr>
              <a:t>Large child:	2 hands	</a:t>
            </a:r>
            <a:endParaRPr sz="3600">
              <a:latin typeface="Abel"/>
              <a:ea typeface="Abel"/>
              <a:cs typeface="Abel"/>
              <a:sym typeface="Abe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CHILDREN</a:t>
            </a:r>
            <a:endParaRPr b="1"/>
          </a:p>
        </p:txBody>
      </p:sp>
      <p:sp>
        <p:nvSpPr>
          <p:cNvPr id="210" name="Google Shape;210;p31"/>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11" name="Google Shape;211;p31" title="gr14.jpg"/>
          <p:cNvPicPr preferRelativeResize="0"/>
          <p:nvPr/>
        </p:nvPicPr>
        <p:blipFill>
          <a:blip r:embed="rId3">
            <a:alphaModFix/>
          </a:blip>
          <a:stretch>
            <a:fillRect/>
          </a:stretch>
        </p:blipFill>
        <p:spPr>
          <a:xfrm>
            <a:off x="1522411" y="3340525"/>
            <a:ext cx="6548450" cy="4599725"/>
          </a:xfrm>
          <a:prstGeom prst="rect">
            <a:avLst/>
          </a:prstGeom>
          <a:noFill/>
          <a:ln>
            <a:noFill/>
          </a:ln>
        </p:spPr>
      </p:pic>
      <p:pic>
        <p:nvPicPr>
          <p:cNvPr id="212" name="Google Shape;212;p31" title="gr15.jpg"/>
          <p:cNvPicPr preferRelativeResize="0"/>
          <p:nvPr/>
        </p:nvPicPr>
        <p:blipFill>
          <a:blip r:embed="rId4">
            <a:alphaModFix/>
          </a:blip>
          <a:stretch>
            <a:fillRect/>
          </a:stretch>
        </p:blipFill>
        <p:spPr>
          <a:xfrm>
            <a:off x="9339002" y="2708950"/>
            <a:ext cx="4219875" cy="6177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2"/>
          <p:cNvSpPr txBox="1"/>
          <p:nvPr>
            <p:ph type="title"/>
          </p:nvPr>
        </p:nvSpPr>
        <p:spPr>
          <a:xfrm>
            <a:off x="541867" y="1536700"/>
            <a:ext cx="162567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DROWNING </a:t>
            </a:r>
            <a:endParaRPr b="1"/>
          </a:p>
        </p:txBody>
      </p:sp>
      <p:sp>
        <p:nvSpPr>
          <p:cNvPr id="218" name="Google Shape;218;p32"/>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219" name="Google Shape;219;p32"/>
          <p:cNvSpPr/>
          <p:nvPr>
            <p:ph idx="2" type="pic"/>
          </p:nvPr>
        </p:nvSpPr>
        <p:spPr>
          <a:xfrm>
            <a:off x="9482950" y="3226000"/>
            <a:ext cx="7315500" cy="6108600"/>
          </a:xfrm>
          <a:prstGeom prst="rect">
            <a:avLst/>
          </a:prstGeom>
          <a:noFill/>
          <a:ln>
            <a:noFill/>
          </a:ln>
        </p:spPr>
      </p:sp>
      <p:sp>
        <p:nvSpPr>
          <p:cNvPr id="220" name="Google Shape;220;p32"/>
          <p:cNvSpPr txBox="1"/>
          <p:nvPr>
            <p:ph idx="3" type="body"/>
          </p:nvPr>
        </p:nvSpPr>
        <p:spPr>
          <a:xfrm>
            <a:off x="541875" y="2743200"/>
            <a:ext cx="10284000" cy="6108600"/>
          </a:xfrm>
          <a:prstGeom prst="rect">
            <a:avLst/>
          </a:prstGeom>
          <a:noFill/>
          <a:ln>
            <a:noFill/>
          </a:ln>
        </p:spPr>
        <p:txBody>
          <a:bodyPr anchorCtr="0" anchor="t" bIns="91425" lIns="91425" spcFirstLastPara="1" rIns="91425" wrap="square" tIns="91425">
            <a:noAutofit/>
          </a:bodyPr>
          <a:lstStyle/>
          <a:p>
            <a:pPr indent="-364525" lvl="0" marL="364525"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Modifications to improve the standard sequence</a:t>
            </a:r>
            <a:endParaRPr sz="3600">
              <a:latin typeface="Abel"/>
              <a:ea typeface="Abel"/>
              <a:cs typeface="Abel"/>
              <a:sym typeface="Abel"/>
            </a:endParaRPr>
          </a:p>
          <a:p>
            <a:pPr indent="-384639"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5 initial rescue breaths before CPR </a:t>
            </a:r>
            <a:endParaRPr sz="3600">
              <a:latin typeface="Abel"/>
              <a:ea typeface="Abel"/>
              <a:cs typeface="Abel"/>
              <a:sym typeface="Abel"/>
            </a:endParaRPr>
          </a:p>
          <a:p>
            <a:pPr indent="-384639"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BLS for 1 minute before 999 call</a:t>
            </a:r>
            <a:endParaRPr/>
          </a:p>
        </p:txBody>
      </p:sp>
      <p:pic>
        <p:nvPicPr>
          <p:cNvPr id="221" name="Google Shape;221;p32"/>
          <p:cNvPicPr preferRelativeResize="0"/>
          <p:nvPr/>
        </p:nvPicPr>
        <p:blipFill rotWithShape="1">
          <a:blip r:embed="rId3">
            <a:alphaModFix/>
          </a:blip>
          <a:srcRect b="0" l="0" r="0" t="0"/>
          <a:stretch/>
        </p:blipFill>
        <p:spPr>
          <a:xfrm>
            <a:off x="10272475" y="3805600"/>
            <a:ext cx="6108600" cy="5046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21"/>
                                        </p:tgtEl>
                                      </p:cBhvr>
                                    </p:animEffect>
                                    <p:set>
                                      <p:cBhvr>
                                        <p:cTn dur="1" fill="hold">
                                          <p:stCondLst>
                                            <p:cond delay="1000"/>
                                          </p:stCondLst>
                                        </p:cTn>
                                        <p:tgtEl>
                                          <p:spTgt spid="22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3"/>
          <p:cNvSpPr txBox="1"/>
          <p:nvPr>
            <p:ph type="title"/>
          </p:nvPr>
        </p:nvSpPr>
        <p:spPr>
          <a:xfrm>
            <a:off x="541867" y="1536700"/>
            <a:ext cx="162567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DROWNING </a:t>
            </a:r>
            <a:endParaRPr b="1"/>
          </a:p>
        </p:txBody>
      </p:sp>
      <p:sp>
        <p:nvSpPr>
          <p:cNvPr id="227" name="Google Shape;227;p33"/>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6"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28" name="Google Shape;228;p33" title="gr11-2.jpg"/>
          <p:cNvPicPr preferRelativeResize="0"/>
          <p:nvPr>
            <p:ph idx="2" type="pic"/>
          </p:nvPr>
        </p:nvPicPr>
        <p:blipFill rotWithShape="1">
          <a:blip r:embed="rId3">
            <a:alphaModFix/>
          </a:blip>
          <a:srcRect b="0" l="0" r="0" t="11182"/>
          <a:stretch/>
        </p:blipFill>
        <p:spPr>
          <a:xfrm>
            <a:off x="10435425" y="1152575"/>
            <a:ext cx="4857500" cy="7877676"/>
          </a:xfrm>
          <a:prstGeom prst="rect">
            <a:avLst/>
          </a:prstGeom>
          <a:noFill/>
          <a:ln>
            <a:noFill/>
          </a:ln>
        </p:spPr>
      </p:pic>
      <p:sp>
        <p:nvSpPr>
          <p:cNvPr id="229" name="Google Shape;229;p33"/>
          <p:cNvSpPr txBox="1"/>
          <p:nvPr>
            <p:ph idx="3" type="body"/>
          </p:nvPr>
        </p:nvSpPr>
        <p:spPr>
          <a:xfrm>
            <a:off x="541875" y="2743200"/>
            <a:ext cx="10284000" cy="6108600"/>
          </a:xfrm>
          <a:prstGeom prst="rect">
            <a:avLst/>
          </a:prstGeom>
          <a:noFill/>
          <a:ln>
            <a:noFill/>
          </a:ln>
        </p:spPr>
        <p:txBody>
          <a:bodyPr anchorCtr="0" anchor="t" bIns="91425" lIns="91425" spcFirstLastPara="1" rIns="91425" wrap="square" tIns="91425">
            <a:noAutofit/>
          </a:bodyPr>
          <a:lstStyle/>
          <a:p>
            <a:pPr indent="-364526" lvl="0" marL="364526"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Modifications to improve the standard sequence</a:t>
            </a:r>
            <a:endParaRPr sz="3600">
              <a:latin typeface="Abel"/>
              <a:ea typeface="Abel"/>
              <a:cs typeface="Abel"/>
              <a:sym typeface="Abel"/>
            </a:endParaRPr>
          </a:p>
          <a:p>
            <a:pPr indent="-384640"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5 initial rescue breaths before CPR </a:t>
            </a:r>
            <a:endParaRPr sz="3600">
              <a:latin typeface="Abel"/>
              <a:ea typeface="Abel"/>
              <a:cs typeface="Abel"/>
              <a:sym typeface="Abel"/>
            </a:endParaRPr>
          </a:p>
          <a:p>
            <a:pPr indent="-384640"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BLS for 1 minute before 999 call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4"/>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35" name="Google Shape;235;p34"/>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236" name="Google Shape;236;p34"/>
          <p:cNvSpPr txBox="1"/>
          <p:nvPr/>
        </p:nvSpPr>
        <p:spPr>
          <a:xfrm>
            <a:off x="7077525" y="7860025"/>
            <a:ext cx="8874000" cy="12273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4000"/>
              <a:buFont typeface="Arial"/>
              <a:buNone/>
            </a:pPr>
            <a:r>
              <a:rPr b="0" i="0" lang="en-GB" sz="4000" u="none" cap="none" strike="noStrike">
                <a:solidFill>
                  <a:srgbClr val="000000"/>
                </a:solidFill>
                <a:latin typeface="Abel"/>
                <a:ea typeface="Abel"/>
                <a:cs typeface="Abel"/>
                <a:sym typeface="Abel"/>
              </a:rPr>
              <a:t>Most choking events associated with eating</a:t>
            </a:r>
            <a:endParaRPr b="0" i="0" sz="4000" u="none" cap="none" strike="noStrike">
              <a:solidFill>
                <a:srgbClr val="000000"/>
              </a:solidFill>
              <a:latin typeface="Abel"/>
              <a:ea typeface="Abel"/>
              <a:cs typeface="Abel"/>
              <a:sym typeface="Abel"/>
            </a:endParaRPr>
          </a:p>
        </p:txBody>
      </p:sp>
      <p:pic>
        <p:nvPicPr>
          <p:cNvPr id="237" name="Google Shape;237;p34" title="Screenshot 2025-12-31 at 17.13.11.png"/>
          <p:cNvPicPr preferRelativeResize="0"/>
          <p:nvPr/>
        </p:nvPicPr>
        <p:blipFill>
          <a:blip r:embed="rId3">
            <a:alphaModFix/>
          </a:blip>
          <a:stretch>
            <a:fillRect/>
          </a:stretch>
        </p:blipFill>
        <p:spPr>
          <a:xfrm>
            <a:off x="3480075" y="2507675"/>
            <a:ext cx="3240350" cy="6579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5"/>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43" name="Google Shape;243;p35"/>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44" name="Google Shape;244;p35" title="gr5.jpg"/>
          <p:cNvPicPr preferRelativeResize="0"/>
          <p:nvPr>
            <p:ph idx="2" type="pic"/>
          </p:nvPr>
        </p:nvPicPr>
        <p:blipFill rotWithShape="1">
          <a:blip r:embed="rId3">
            <a:alphaModFix/>
          </a:blip>
          <a:srcRect b="0" l="-1061" r="0" t="0"/>
          <a:stretch/>
        </p:blipFill>
        <p:spPr>
          <a:xfrm>
            <a:off x="4762526" y="4271180"/>
            <a:ext cx="11977725" cy="4878195"/>
          </a:xfrm>
          <a:prstGeom prst="rect">
            <a:avLst/>
          </a:prstGeom>
          <a:noFill/>
          <a:ln>
            <a:noFill/>
          </a:ln>
        </p:spPr>
      </p:pic>
      <p:sp>
        <p:nvSpPr>
          <p:cNvPr id="245" name="Google Shape;245;p35"/>
          <p:cNvSpPr txBox="1"/>
          <p:nvPr>
            <p:ph idx="3" type="body"/>
          </p:nvPr>
        </p:nvSpPr>
        <p:spPr>
          <a:xfrm>
            <a:off x="541875" y="2743200"/>
            <a:ext cx="104913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Suspect and recognise possibility of choking</a:t>
            </a:r>
            <a:endParaRPr sz="3000">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Encourage to cough</a:t>
            </a:r>
            <a:endParaRPr sz="3000">
              <a:latin typeface="Abel"/>
              <a:ea typeface="Abel"/>
              <a:cs typeface="Abel"/>
              <a:sym typeface="Abel"/>
            </a:endParaRPr>
          </a:p>
          <a:p>
            <a:pPr indent="0" lvl="0" marL="0" marR="0" rtl="0" algn="l">
              <a:lnSpc>
                <a:spcPct val="150000"/>
              </a:lnSpc>
              <a:spcBef>
                <a:spcPts val="0"/>
              </a:spcBef>
              <a:spcAft>
                <a:spcPts val="0"/>
              </a:spcAft>
              <a:buSzPts val="1400"/>
              <a:buNone/>
            </a:pPr>
            <a:r>
              <a:t/>
            </a:r>
            <a:endParaRPr sz="3000">
              <a:latin typeface="Abel"/>
              <a:ea typeface="Abel"/>
              <a:cs typeface="Abel"/>
              <a:sym typeface="Abel"/>
            </a:endParaRPr>
          </a:p>
          <a:p>
            <a:pPr indent="0" lvl="0" marL="457200" marR="0" rtl="0" algn="l">
              <a:lnSpc>
                <a:spcPct val="150000"/>
              </a:lnSpc>
              <a:spcBef>
                <a:spcPts val="0"/>
              </a:spcBef>
              <a:spcAft>
                <a:spcPts val="0"/>
              </a:spcAft>
              <a:buSzPts val="1400"/>
              <a:buNone/>
            </a:pPr>
            <a:r>
              <a:t/>
            </a:r>
            <a:endParaRPr sz="3000">
              <a:latin typeface="Abel"/>
              <a:ea typeface="Abel"/>
              <a:cs typeface="Abel"/>
              <a:sym typeface="Abe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6"/>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51" name="Google Shape;251;p36"/>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52" name="Google Shape;252;p36" title="Screenshot 2025-12-31 at 17.13.11.png"/>
          <p:cNvPicPr preferRelativeResize="0"/>
          <p:nvPr>
            <p:ph idx="2" type="pic"/>
          </p:nvPr>
        </p:nvPicPr>
        <p:blipFill rotWithShape="1">
          <a:blip r:embed="rId3">
            <a:alphaModFix/>
          </a:blip>
          <a:srcRect b="23749" l="0" r="0" t="23755"/>
          <a:stretch/>
        </p:blipFill>
        <p:spPr>
          <a:xfrm>
            <a:off x="9482958" y="1536700"/>
            <a:ext cx="7315500" cy="7797900"/>
          </a:xfrm>
          <a:prstGeom prst="rect">
            <a:avLst/>
          </a:prstGeom>
          <a:noFill/>
          <a:ln>
            <a:noFill/>
          </a:ln>
        </p:spPr>
      </p:pic>
      <p:sp>
        <p:nvSpPr>
          <p:cNvPr id="253" name="Google Shape;253;p36"/>
          <p:cNvSpPr txBox="1"/>
          <p:nvPr>
            <p:ph idx="3" type="body"/>
          </p:nvPr>
        </p:nvSpPr>
        <p:spPr>
          <a:xfrm>
            <a:off x="541875" y="2743200"/>
            <a:ext cx="104913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Suspect and recognise possibility of choking</a:t>
            </a:r>
            <a:endParaRPr sz="3000">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Encourage to cough</a:t>
            </a:r>
            <a:endParaRPr sz="3000">
              <a:latin typeface="Abel"/>
              <a:ea typeface="Abel"/>
              <a:cs typeface="Abel"/>
              <a:sym typeface="Abel"/>
            </a:endParaRPr>
          </a:p>
          <a:p>
            <a:pPr indent="0" lvl="0" marL="0" marR="0" rtl="0" algn="l">
              <a:lnSpc>
                <a:spcPct val="150000"/>
              </a:lnSpc>
              <a:spcBef>
                <a:spcPts val="0"/>
              </a:spcBef>
              <a:spcAft>
                <a:spcPts val="0"/>
              </a:spcAft>
              <a:buSzPts val="1400"/>
              <a:buNone/>
            </a:pPr>
            <a:r>
              <a:t/>
            </a:r>
            <a:endParaRPr sz="3000">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Can speak, cough and breathe</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Mild airway obstruction</a:t>
            </a:r>
            <a:endParaRPr sz="3000">
              <a:latin typeface="Abel"/>
              <a:ea typeface="Abel"/>
              <a:cs typeface="Abel"/>
              <a:sym typeface="Abel"/>
            </a:endParaRPr>
          </a:p>
          <a:p>
            <a:pPr indent="0" lvl="0" marL="914400" rtl="0" algn="l">
              <a:lnSpc>
                <a:spcPct val="150000"/>
              </a:lnSpc>
              <a:spcBef>
                <a:spcPts val="0"/>
              </a:spcBef>
              <a:spcAft>
                <a:spcPts val="0"/>
              </a:spcAft>
              <a:buSzPts val="1400"/>
              <a:buNone/>
            </a:pPr>
            <a:r>
              <a:t/>
            </a:r>
            <a:endParaRPr sz="3000">
              <a:latin typeface="Abel"/>
              <a:ea typeface="Abel"/>
              <a:cs typeface="Abel"/>
              <a:sym typeface="A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u="none" cap="none" strike="noStrike">
                <a:solidFill>
                  <a:srgbClr val="01457A"/>
                </a:solidFill>
              </a:rPr>
              <a:t>OBJECTIVES</a:t>
            </a:r>
            <a:endParaRPr b="1"/>
          </a:p>
        </p:txBody>
      </p:sp>
      <p:sp>
        <p:nvSpPr>
          <p:cNvPr id="116" name="Google Shape;116;p19"/>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Understand how to manage a more extended range of patients and situations</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Unconscious </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Infection risk</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Children</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Drowning</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Choking</a:t>
            </a:r>
            <a:endParaRPr sz="3600">
              <a:latin typeface="Abel"/>
              <a:ea typeface="Abel"/>
              <a:cs typeface="Abel"/>
              <a:sym typeface="Abel"/>
            </a:endParaRPr>
          </a:p>
          <a:p>
            <a:pPr indent="0" lvl="2" marL="0" marR="0" rtl="0" algn="l">
              <a:lnSpc>
                <a:spcPct val="100000"/>
              </a:lnSpc>
              <a:spcBef>
                <a:spcPts val="2200"/>
              </a:spcBef>
              <a:spcAft>
                <a:spcPts val="0"/>
              </a:spcAft>
              <a:buSzPts val="3600"/>
              <a:buFont typeface="Abel"/>
              <a:buChar char="▸"/>
            </a:pPr>
            <a:r>
              <a:rPr lang="en-GB" sz="3600">
                <a:latin typeface="Abel"/>
                <a:ea typeface="Abel"/>
                <a:cs typeface="Abel"/>
                <a:sym typeface="Abel"/>
              </a:rPr>
              <a:t>Bleeding</a:t>
            </a:r>
            <a:endParaRPr sz="3600">
              <a:latin typeface="Abel"/>
              <a:ea typeface="Abel"/>
              <a:cs typeface="Abel"/>
              <a:sym typeface="Abe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59" name="Google Shape;259;p37"/>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60" name="Google Shape;260;p37" title="Screenshot 2025-12-31 at 17.17.17.png"/>
          <p:cNvPicPr preferRelativeResize="0"/>
          <p:nvPr>
            <p:ph idx="2" type="pic"/>
          </p:nvPr>
        </p:nvPicPr>
        <p:blipFill rotWithShape="1">
          <a:blip r:embed="rId3">
            <a:alphaModFix/>
          </a:blip>
          <a:srcRect b="4562" l="0" r="0" t="4562"/>
          <a:stretch/>
        </p:blipFill>
        <p:spPr>
          <a:xfrm>
            <a:off x="9482958" y="1536700"/>
            <a:ext cx="7315500" cy="7797900"/>
          </a:xfrm>
          <a:prstGeom prst="rect">
            <a:avLst/>
          </a:prstGeom>
          <a:noFill/>
          <a:ln>
            <a:noFill/>
          </a:ln>
        </p:spPr>
      </p:pic>
      <p:sp>
        <p:nvSpPr>
          <p:cNvPr id="261" name="Google Shape;261;p37"/>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Severe airway obstruction &amp; conscious</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5 back blows</a:t>
            </a:r>
            <a:endParaRPr sz="3600">
              <a:latin typeface="Abel"/>
              <a:ea typeface="Abel"/>
              <a:cs typeface="Abel"/>
              <a:sym typeface="Abe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8"/>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67" name="Google Shape;267;p38"/>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68" name="Google Shape;268;p38" title="Screenshot 2025-12-31 at 17.17.24.png"/>
          <p:cNvPicPr preferRelativeResize="0"/>
          <p:nvPr>
            <p:ph idx="2" type="pic"/>
          </p:nvPr>
        </p:nvPicPr>
        <p:blipFill rotWithShape="1">
          <a:blip r:embed="rId3">
            <a:alphaModFix/>
          </a:blip>
          <a:srcRect b="0" l="2857" r="2857" t="0"/>
          <a:stretch/>
        </p:blipFill>
        <p:spPr>
          <a:xfrm>
            <a:off x="9482958" y="1536700"/>
            <a:ext cx="7315500" cy="7797900"/>
          </a:xfrm>
          <a:prstGeom prst="rect">
            <a:avLst/>
          </a:prstGeom>
          <a:noFill/>
          <a:ln>
            <a:noFill/>
          </a:ln>
        </p:spPr>
      </p:pic>
      <p:sp>
        <p:nvSpPr>
          <p:cNvPr id="269" name="Google Shape;269;p38"/>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Severe airway obstruction &amp; conscious</a:t>
            </a:r>
            <a:endParaRPr sz="3600">
              <a:latin typeface="Abel"/>
              <a:ea typeface="Abel"/>
              <a:cs typeface="Abel"/>
              <a:sym typeface="Abel"/>
            </a:endParaRPr>
          </a:p>
          <a:p>
            <a:pPr indent="-384639" lvl="1" marL="664724" marR="0" rtl="0" algn="l">
              <a:lnSpc>
                <a:spcPct val="150000"/>
              </a:lnSpc>
              <a:spcBef>
                <a:spcPts val="0"/>
              </a:spcBef>
              <a:spcAft>
                <a:spcPts val="0"/>
              </a:spcAft>
              <a:buClr>
                <a:srgbClr val="B7B7B7"/>
              </a:buClr>
              <a:buSzPts val="3600"/>
              <a:buFont typeface="Abel"/>
              <a:buChar char="▸"/>
            </a:pPr>
            <a:r>
              <a:rPr lang="en-GB" sz="3600">
                <a:solidFill>
                  <a:srgbClr val="B7B7B7"/>
                </a:solidFill>
                <a:latin typeface="Abel"/>
                <a:ea typeface="Abel"/>
                <a:cs typeface="Abel"/>
                <a:sym typeface="Abel"/>
              </a:rPr>
              <a:t>5 back blows</a:t>
            </a:r>
            <a:endParaRPr sz="3600">
              <a:solidFill>
                <a:srgbClr val="B7B7B7"/>
              </a:solidFill>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5 abdominal thrusts</a:t>
            </a:r>
            <a:endParaRPr sz="3600">
              <a:latin typeface="Abel"/>
              <a:ea typeface="Abel"/>
              <a:cs typeface="Abel"/>
              <a:sym typeface="Abe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9"/>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CHOKING</a:t>
            </a:r>
            <a:endParaRPr b="1"/>
          </a:p>
        </p:txBody>
      </p:sp>
      <p:sp>
        <p:nvSpPr>
          <p:cNvPr id="275" name="Google Shape;275;p39"/>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pic>
        <p:nvPicPr>
          <p:cNvPr id="276" name="Google Shape;276;p39" title="Screenshot 2025-12-31 at 17.22.32.png"/>
          <p:cNvPicPr preferRelativeResize="0"/>
          <p:nvPr>
            <p:ph idx="2" type="pic"/>
          </p:nvPr>
        </p:nvPicPr>
        <p:blipFill rotWithShape="1">
          <a:blip r:embed="rId3">
            <a:alphaModFix/>
          </a:blip>
          <a:srcRect b="3306" l="0" r="3223" t="3306"/>
          <a:stretch/>
        </p:blipFill>
        <p:spPr>
          <a:xfrm>
            <a:off x="9482950" y="1536700"/>
            <a:ext cx="7079975" cy="7797900"/>
          </a:xfrm>
          <a:prstGeom prst="rect">
            <a:avLst/>
          </a:prstGeom>
          <a:noFill/>
          <a:ln>
            <a:noFill/>
          </a:ln>
        </p:spPr>
      </p:pic>
      <p:sp>
        <p:nvSpPr>
          <p:cNvPr id="277" name="Google Shape;277;p39"/>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Person becomes unconscious</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Support them to the ground</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999</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Chest compressions</a:t>
            </a:r>
            <a:endParaRPr sz="3600">
              <a:latin typeface="Abel"/>
              <a:ea typeface="Abel"/>
              <a:cs typeface="Abel"/>
              <a:sym typeface="Abe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0"/>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BLEEDING</a:t>
            </a:r>
            <a:endParaRPr b="1"/>
          </a:p>
        </p:txBody>
      </p:sp>
      <p:sp>
        <p:nvSpPr>
          <p:cNvPr id="283" name="Google Shape;283;p40"/>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284" name="Google Shape;284;p40"/>
          <p:cNvSpPr/>
          <p:nvPr>
            <p:ph idx="2" type="pic"/>
          </p:nvPr>
        </p:nvSpPr>
        <p:spPr>
          <a:xfrm>
            <a:off x="9482958" y="1536700"/>
            <a:ext cx="7315500" cy="7797900"/>
          </a:xfrm>
          <a:prstGeom prst="rect">
            <a:avLst/>
          </a:prstGeom>
          <a:noFill/>
          <a:ln>
            <a:noFill/>
          </a:ln>
        </p:spPr>
      </p:sp>
      <p:sp>
        <p:nvSpPr>
          <p:cNvPr id="285" name="Google Shape;285;p40"/>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marR="0" rtl="0" algn="l">
              <a:lnSpc>
                <a:spcPct val="150000"/>
              </a:lnSpc>
              <a:spcBef>
                <a:spcPts val="0"/>
              </a:spcBef>
              <a:spcAft>
                <a:spcPts val="0"/>
              </a:spcAft>
              <a:buSzPts val="3600"/>
              <a:buFont typeface="Abel"/>
              <a:buChar char="▸"/>
            </a:pPr>
            <a:r>
              <a:rPr lang="en-GB" sz="3600">
                <a:latin typeface="Abel"/>
                <a:ea typeface="Abel"/>
                <a:cs typeface="Abel"/>
                <a:sym typeface="Abel"/>
              </a:rPr>
              <a:t>Most bleeding is minor</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Wash the wound</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Apply direct pressure</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Localised cold therapy may be helpful</a:t>
            </a:r>
            <a:endParaRPr sz="3600">
              <a:latin typeface="Abel"/>
              <a:ea typeface="Abel"/>
              <a:cs typeface="Abel"/>
              <a:sym typeface="Abel"/>
            </a:endParaRPr>
          </a:p>
        </p:txBody>
      </p:sp>
      <p:pic>
        <p:nvPicPr>
          <p:cNvPr id="286" name="Google Shape;286;p40"/>
          <p:cNvPicPr preferRelativeResize="0"/>
          <p:nvPr/>
        </p:nvPicPr>
        <p:blipFill rotWithShape="1">
          <a:blip r:embed="rId3">
            <a:alphaModFix/>
          </a:blip>
          <a:srcRect b="0" l="0" r="0" t="0"/>
          <a:stretch/>
        </p:blipFill>
        <p:spPr>
          <a:xfrm>
            <a:off x="8940975" y="2743200"/>
            <a:ext cx="7685800" cy="4319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1"/>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BLEEDING</a:t>
            </a:r>
            <a:endParaRPr b="1"/>
          </a:p>
        </p:txBody>
      </p:sp>
      <p:sp>
        <p:nvSpPr>
          <p:cNvPr id="292" name="Google Shape;292;p41"/>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293" name="Google Shape;293;p41"/>
          <p:cNvSpPr/>
          <p:nvPr>
            <p:ph idx="2" type="pic"/>
          </p:nvPr>
        </p:nvSpPr>
        <p:spPr>
          <a:xfrm>
            <a:off x="9482958" y="1536700"/>
            <a:ext cx="7315500" cy="7797900"/>
          </a:xfrm>
          <a:prstGeom prst="rect">
            <a:avLst/>
          </a:prstGeom>
          <a:noFill/>
          <a:ln>
            <a:noFill/>
          </a:ln>
        </p:spPr>
      </p:sp>
      <p:sp>
        <p:nvSpPr>
          <p:cNvPr id="294" name="Google Shape;294;p41"/>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marR="0" rtl="0" algn="l">
              <a:lnSpc>
                <a:spcPct val="150000"/>
              </a:lnSpc>
              <a:spcBef>
                <a:spcPts val="0"/>
              </a:spcBef>
              <a:spcAft>
                <a:spcPts val="0"/>
              </a:spcAft>
              <a:buClr>
                <a:schemeClr val="accent1"/>
              </a:buClr>
              <a:buSzPts val="3600"/>
              <a:buFont typeface="Abel"/>
              <a:buChar char="▸"/>
            </a:pPr>
            <a:r>
              <a:rPr lang="en-GB" sz="3600">
                <a:latin typeface="Abel"/>
                <a:ea typeface="Abel"/>
                <a:cs typeface="Abel"/>
                <a:sym typeface="Abel"/>
              </a:rPr>
              <a:t>Some bleeding is more serious</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Apply direct pressure ± dressing</a:t>
            </a:r>
            <a:endParaRPr sz="3600">
              <a:latin typeface="Abel"/>
              <a:ea typeface="Abel"/>
              <a:cs typeface="Abel"/>
              <a:sym typeface="Abel"/>
            </a:endParaRPr>
          </a:p>
          <a:p>
            <a:pPr indent="0" lvl="0" marL="914400" marR="0" rtl="0" algn="l">
              <a:lnSpc>
                <a:spcPct val="150000"/>
              </a:lnSpc>
              <a:spcBef>
                <a:spcPts val="0"/>
              </a:spcBef>
              <a:spcAft>
                <a:spcPts val="0"/>
              </a:spcAft>
              <a:buSzPts val="1400"/>
              <a:buNone/>
            </a:pPr>
            <a:r>
              <a:t/>
            </a:r>
            <a:endParaRPr sz="3600">
              <a:latin typeface="Abel"/>
              <a:ea typeface="Abel"/>
              <a:cs typeface="Abel"/>
              <a:sym typeface="Abel"/>
            </a:endParaRPr>
          </a:p>
        </p:txBody>
      </p:sp>
      <p:pic>
        <p:nvPicPr>
          <p:cNvPr id="295" name="Google Shape;295;p41"/>
          <p:cNvPicPr preferRelativeResize="0"/>
          <p:nvPr/>
        </p:nvPicPr>
        <p:blipFill rotWithShape="1">
          <a:blip r:embed="rId3">
            <a:alphaModFix/>
          </a:blip>
          <a:srcRect b="0" l="0" r="0" t="0"/>
          <a:stretch/>
        </p:blipFill>
        <p:spPr>
          <a:xfrm>
            <a:off x="8940975" y="2743200"/>
            <a:ext cx="7387275" cy="55404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2"/>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BLEEDING</a:t>
            </a:r>
            <a:endParaRPr b="1"/>
          </a:p>
        </p:txBody>
      </p:sp>
      <p:sp>
        <p:nvSpPr>
          <p:cNvPr id="301" name="Google Shape;301;p42"/>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02" name="Google Shape;302;p42"/>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Some bleeding is catastrophic</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Treat it first</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Apply direct pressure ± dressing</a:t>
            </a:r>
            <a:endParaRPr sz="3600">
              <a:latin typeface="Abel"/>
              <a:ea typeface="Abel"/>
              <a:cs typeface="Abel"/>
              <a:sym typeface="Abel"/>
            </a:endParaRPr>
          </a:p>
        </p:txBody>
      </p:sp>
      <p:pic>
        <p:nvPicPr>
          <p:cNvPr id="303" name="Google Shape;303;p42" title="Femoral bleed.mp4">
            <a:hlinkClick r:id="rId3"/>
          </p:cNvPr>
          <p:cNvPicPr preferRelativeResize="0"/>
          <p:nvPr/>
        </p:nvPicPr>
        <p:blipFill>
          <a:blip r:embed="rId4">
            <a:alphaModFix/>
          </a:blip>
          <a:stretch>
            <a:fillRect/>
          </a:stretch>
        </p:blipFill>
        <p:spPr>
          <a:xfrm>
            <a:off x="8309975" y="2743200"/>
            <a:ext cx="8399101" cy="47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3" title="Bleeding rate.mp4">
            <a:hlinkClick r:id="rId3"/>
          </p:cNvPr>
          <p:cNvPicPr preferRelativeResize="0"/>
          <p:nvPr/>
        </p:nvPicPr>
        <p:blipFill>
          <a:blip r:embed="rId4">
            <a:alphaModFix/>
          </a:blip>
          <a:stretch>
            <a:fillRect/>
          </a:stretch>
        </p:blipFill>
        <p:spPr>
          <a:xfrm>
            <a:off x="0" y="0"/>
            <a:ext cx="17753100" cy="9753600"/>
          </a:xfrm>
          <a:prstGeom prst="rect">
            <a:avLst/>
          </a:prstGeom>
          <a:noFill/>
          <a:ln>
            <a:noFill/>
          </a:ln>
        </p:spPr>
      </p:pic>
      <p:sp>
        <p:nvSpPr>
          <p:cNvPr id="309" name="Google Shape;309;p43"/>
          <p:cNvSpPr txBox="1"/>
          <p:nvPr/>
        </p:nvSpPr>
        <p:spPr>
          <a:xfrm>
            <a:off x="12255525" y="3628850"/>
            <a:ext cx="51282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400"/>
          </a:p>
        </p:txBody>
      </p:sp>
      <p:sp>
        <p:nvSpPr>
          <p:cNvPr id="310" name="Google Shape;310;p43"/>
          <p:cNvSpPr txBox="1"/>
          <p:nvPr/>
        </p:nvSpPr>
        <p:spPr>
          <a:xfrm>
            <a:off x="173850" y="456325"/>
            <a:ext cx="57585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43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4"/>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BLEEDING</a:t>
            </a:r>
            <a:endParaRPr b="1"/>
          </a:p>
        </p:txBody>
      </p:sp>
      <p:sp>
        <p:nvSpPr>
          <p:cNvPr id="316" name="Google Shape;316;p44"/>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17" name="Google Shape;317;p44"/>
          <p:cNvSpPr/>
          <p:nvPr>
            <p:ph idx="2" type="pic"/>
          </p:nvPr>
        </p:nvSpPr>
        <p:spPr>
          <a:xfrm>
            <a:off x="9482958" y="1536700"/>
            <a:ext cx="7315500" cy="7797900"/>
          </a:xfrm>
          <a:prstGeom prst="rect">
            <a:avLst/>
          </a:prstGeom>
          <a:noFill/>
          <a:ln>
            <a:noFill/>
          </a:ln>
        </p:spPr>
      </p:sp>
      <p:sp>
        <p:nvSpPr>
          <p:cNvPr id="318" name="Google Shape;318;p44"/>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Some bleeding is catastrophic</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Apply direct pressure ± dressing</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Tourniquet </a:t>
            </a:r>
            <a:endParaRPr sz="3600">
              <a:latin typeface="Abel"/>
              <a:ea typeface="Abel"/>
              <a:cs typeface="Abel"/>
              <a:sym typeface="Abel"/>
            </a:endParaRPr>
          </a:p>
        </p:txBody>
      </p:sp>
      <p:pic>
        <p:nvPicPr>
          <p:cNvPr id="319" name="Google Shape;319;p44"/>
          <p:cNvPicPr preferRelativeResize="0"/>
          <p:nvPr/>
        </p:nvPicPr>
        <p:blipFill rotWithShape="1">
          <a:blip r:embed="rId3">
            <a:alphaModFix/>
          </a:blip>
          <a:srcRect b="0" l="0" r="0" t="0"/>
          <a:stretch/>
        </p:blipFill>
        <p:spPr>
          <a:xfrm>
            <a:off x="8490525" y="2743202"/>
            <a:ext cx="7970649" cy="51426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5"/>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BLEEDING</a:t>
            </a:r>
            <a:endParaRPr b="1"/>
          </a:p>
        </p:txBody>
      </p:sp>
      <p:sp>
        <p:nvSpPr>
          <p:cNvPr id="325" name="Google Shape;325;p45"/>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26" name="Google Shape;326;p45"/>
          <p:cNvSpPr/>
          <p:nvPr>
            <p:ph idx="2" type="pic"/>
          </p:nvPr>
        </p:nvSpPr>
        <p:spPr>
          <a:xfrm>
            <a:off x="9482958" y="1536700"/>
            <a:ext cx="7315500" cy="7797900"/>
          </a:xfrm>
          <a:prstGeom prst="rect">
            <a:avLst/>
          </a:prstGeom>
          <a:noFill/>
          <a:ln>
            <a:noFill/>
          </a:ln>
        </p:spPr>
      </p:sp>
      <p:sp>
        <p:nvSpPr>
          <p:cNvPr id="327" name="Google Shape;327;p45"/>
          <p:cNvSpPr txBox="1"/>
          <p:nvPr>
            <p:ph idx="3" type="body"/>
          </p:nvPr>
        </p:nvSpPr>
        <p:spPr>
          <a:xfrm>
            <a:off x="541875" y="2743200"/>
            <a:ext cx="89412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Some bleeding is catastrophic</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Stay safe</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Act fast &amp; take control </a:t>
            </a:r>
            <a:endParaRPr sz="3600">
              <a:latin typeface="Abel"/>
              <a:ea typeface="Abel"/>
              <a:cs typeface="Abel"/>
              <a:sym typeface="Abel"/>
            </a:endParaRPr>
          </a:p>
          <a:p>
            <a:pPr indent="0" lvl="0" marL="914400" marR="0" rtl="0" algn="l">
              <a:lnSpc>
                <a:spcPct val="150000"/>
              </a:lnSpc>
              <a:spcBef>
                <a:spcPts val="0"/>
              </a:spcBef>
              <a:spcAft>
                <a:spcPts val="0"/>
              </a:spcAft>
              <a:buNone/>
            </a:pPr>
            <a:r>
              <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Apply direct pressure ± dressing</a:t>
            </a:r>
            <a:endParaRPr sz="3600">
              <a:latin typeface="Abel"/>
              <a:ea typeface="Abel"/>
              <a:cs typeface="Abel"/>
              <a:sym typeface="Abel"/>
            </a:endParaRPr>
          </a:p>
          <a:p>
            <a:pPr indent="-457200" lvl="1" marL="914400" marR="0" rtl="0" algn="l">
              <a:lnSpc>
                <a:spcPct val="150000"/>
              </a:lnSpc>
              <a:spcBef>
                <a:spcPts val="0"/>
              </a:spcBef>
              <a:spcAft>
                <a:spcPts val="0"/>
              </a:spcAft>
              <a:buSzPts val="3600"/>
              <a:buFont typeface="Abel"/>
              <a:buChar char="▸"/>
            </a:pPr>
            <a:r>
              <a:rPr lang="en-GB" sz="3600">
                <a:latin typeface="Abel"/>
                <a:ea typeface="Abel"/>
                <a:cs typeface="Abel"/>
                <a:sym typeface="Abel"/>
              </a:rPr>
              <a:t>Tourniquet </a:t>
            </a:r>
            <a:endParaRPr sz="3600">
              <a:latin typeface="Abel"/>
              <a:ea typeface="Abel"/>
              <a:cs typeface="Abel"/>
              <a:sym typeface="Abel"/>
            </a:endParaRPr>
          </a:p>
        </p:txBody>
      </p:sp>
      <p:pic>
        <p:nvPicPr>
          <p:cNvPr id="328" name="Google Shape;328;p45"/>
          <p:cNvPicPr preferRelativeResize="0"/>
          <p:nvPr/>
        </p:nvPicPr>
        <p:blipFill rotWithShape="1">
          <a:blip r:embed="rId3">
            <a:alphaModFix/>
          </a:blip>
          <a:srcRect b="0" l="32890" r="8324" t="0"/>
          <a:stretch/>
        </p:blipFill>
        <p:spPr>
          <a:xfrm>
            <a:off x="8641475" y="2743200"/>
            <a:ext cx="7269225" cy="596017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46"/>
          <p:cNvPicPr preferRelativeResize="0"/>
          <p:nvPr/>
        </p:nvPicPr>
        <p:blipFill rotWithShape="1">
          <a:blip r:embed="rId3">
            <a:alphaModFix/>
          </a:blip>
          <a:srcRect b="0" l="0" r="0" t="0"/>
          <a:stretch/>
        </p:blipFill>
        <p:spPr>
          <a:xfrm>
            <a:off x="541875" y="3521400"/>
            <a:ext cx="16256402" cy="4815842"/>
          </a:xfrm>
          <a:prstGeom prst="rect">
            <a:avLst/>
          </a:prstGeom>
          <a:noFill/>
          <a:ln>
            <a:noFill/>
          </a:ln>
        </p:spPr>
      </p:pic>
      <p:pic>
        <p:nvPicPr>
          <p:cNvPr id="334" name="Google Shape;334;p46"/>
          <p:cNvPicPr preferRelativeResize="0"/>
          <p:nvPr/>
        </p:nvPicPr>
        <p:blipFill rotWithShape="1">
          <a:blip r:embed="rId4">
            <a:alphaModFix/>
          </a:blip>
          <a:srcRect b="0" l="0" r="0" t="0"/>
          <a:stretch/>
        </p:blipFill>
        <p:spPr>
          <a:xfrm>
            <a:off x="3468349" y="2023850"/>
            <a:ext cx="10930849" cy="7269399"/>
          </a:xfrm>
          <a:prstGeom prst="rect">
            <a:avLst/>
          </a:prstGeom>
          <a:noFill/>
          <a:ln>
            <a:noFill/>
          </a:ln>
        </p:spPr>
      </p:pic>
      <p:pic>
        <p:nvPicPr>
          <p:cNvPr id="335" name="Google Shape;335;p46"/>
          <p:cNvPicPr preferRelativeResize="0"/>
          <p:nvPr/>
        </p:nvPicPr>
        <p:blipFill rotWithShape="1">
          <a:blip r:embed="rId5">
            <a:alphaModFix/>
          </a:blip>
          <a:srcRect b="0" l="0" r="0" t="0"/>
          <a:stretch/>
        </p:blipFill>
        <p:spPr>
          <a:xfrm>
            <a:off x="5092238" y="3097963"/>
            <a:ext cx="7155775" cy="4770517"/>
          </a:xfrm>
          <a:prstGeom prst="rect">
            <a:avLst/>
          </a:prstGeom>
          <a:noFill/>
          <a:ln>
            <a:noFill/>
          </a:ln>
        </p:spPr>
      </p:pic>
      <p:pic>
        <p:nvPicPr>
          <p:cNvPr id="336" name="Google Shape;336;p46"/>
          <p:cNvPicPr preferRelativeResize="0"/>
          <p:nvPr/>
        </p:nvPicPr>
        <p:blipFill rotWithShape="1">
          <a:blip r:embed="rId6">
            <a:alphaModFix/>
          </a:blip>
          <a:srcRect b="0" l="0" r="0" t="0"/>
          <a:stretch/>
        </p:blipFill>
        <p:spPr>
          <a:xfrm>
            <a:off x="6164550" y="2612523"/>
            <a:ext cx="5011150" cy="6369951"/>
          </a:xfrm>
          <a:prstGeom prst="rect">
            <a:avLst/>
          </a:prstGeom>
          <a:noFill/>
          <a:ln>
            <a:noFill/>
          </a:ln>
        </p:spPr>
      </p:pic>
      <p:pic>
        <p:nvPicPr>
          <p:cNvPr id="337" name="Google Shape;337;p46" title="Screenshot 2025-10-04 at 17.53.03.png"/>
          <p:cNvPicPr preferRelativeResize="0"/>
          <p:nvPr/>
        </p:nvPicPr>
        <p:blipFill rotWithShape="1">
          <a:blip r:embed="rId7">
            <a:alphaModFix/>
          </a:blip>
          <a:srcRect b="-9150" l="0" r="0" t="9150"/>
          <a:stretch/>
        </p:blipFill>
        <p:spPr>
          <a:xfrm>
            <a:off x="213075" y="355625"/>
            <a:ext cx="16585200" cy="93116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34"/>
                                        </p:tgtEl>
                                      </p:cBhvr>
                                    </p:animEffect>
                                    <p:set>
                                      <p:cBhvr>
                                        <p:cTn dur="1" fill="hold">
                                          <p:stCondLst>
                                            <p:cond delay="1000"/>
                                          </p:stCondLst>
                                        </p:cTn>
                                        <p:tgtEl>
                                          <p:spTgt spid="33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35"/>
                                        </p:tgtEl>
                                      </p:cBhvr>
                                    </p:animEffect>
                                    <p:set>
                                      <p:cBhvr>
                                        <p:cTn dur="1" fill="hold">
                                          <p:stCondLst>
                                            <p:cond delay="1000"/>
                                          </p:stCondLst>
                                        </p:cTn>
                                        <p:tgtEl>
                                          <p:spTgt spid="33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700"/>
                                        <p:tgtEl>
                                          <p:spTgt spid="336"/>
                                        </p:tgtEl>
                                      </p:cBhvr>
                                    </p:animEffect>
                                    <p:set>
                                      <p:cBhvr>
                                        <p:cTn dur="1" fill="hold">
                                          <p:stCondLst>
                                            <p:cond delay="1700"/>
                                          </p:stCondLst>
                                        </p:cTn>
                                        <p:tgtEl>
                                          <p:spTgt spid="336"/>
                                        </p:tgtEl>
                                        <p:attrNameLst>
                                          <p:attrName>style.visibility</p:attrName>
                                        </p:attrNameLst>
                                      </p:cBhvr>
                                      <p:to>
                                        <p:strVal val="hidden"/>
                                      </p:to>
                                    </p:set>
                                  </p:childTnLst>
                                </p:cTn>
                              </p:par>
                              <p:par>
                                <p:cTn fill="hold" nodeType="withEffect" presetClass="entr" presetID="23" presetSubtype="16">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1500"/>
                                        <p:tgtEl>
                                          <p:spTgt spid="337"/>
                                        </p:tgtEl>
                                        <p:attrNameLst>
                                          <p:attrName>ppt_w</p:attrName>
                                        </p:attrNameLst>
                                      </p:cBhvr>
                                      <p:tavLst>
                                        <p:tav fmla="" tm="0">
                                          <p:val>
                                            <p:strVal val="0"/>
                                          </p:val>
                                        </p:tav>
                                        <p:tav fmla="" tm="100000">
                                          <p:val>
                                            <p:strVal val="#ppt_w"/>
                                          </p:val>
                                        </p:tav>
                                      </p:tavLst>
                                    </p:anim>
                                    <p:anim calcmode="lin" valueType="num">
                                      <p:cBhvr additive="base">
                                        <p:cTn dur="1500"/>
                                        <p:tgtEl>
                                          <p:spTgt spid="3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37"/>
                                        </p:tgtEl>
                                      </p:cBhvr>
                                    </p:animEffect>
                                    <p:set>
                                      <p:cBhvr>
                                        <p:cTn dur="1" fill="hold">
                                          <p:stCondLst>
                                            <p:cond delay="1000"/>
                                          </p:stCondLst>
                                        </p:cTn>
                                        <p:tgtEl>
                                          <p:spTgt spid="33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1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UNCONSCIOUSNESS</a:t>
            </a:r>
            <a:endParaRPr b="1"/>
          </a:p>
        </p:txBody>
      </p:sp>
      <p:sp>
        <p:nvSpPr>
          <p:cNvPr id="122" name="Google Shape;122;p20"/>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123" name="Google Shape;123;p20"/>
          <p:cNvSpPr/>
          <p:nvPr>
            <p:ph idx="2" type="pic"/>
          </p:nvPr>
        </p:nvSpPr>
        <p:spPr>
          <a:xfrm>
            <a:off x="9482958" y="1536700"/>
            <a:ext cx="7315500" cy="7797900"/>
          </a:xfrm>
          <a:prstGeom prst="rect">
            <a:avLst/>
          </a:prstGeom>
          <a:noFill/>
          <a:ln>
            <a:noFill/>
          </a:ln>
        </p:spPr>
      </p:sp>
      <p:sp>
        <p:nvSpPr>
          <p:cNvPr id="124" name="Google Shape;124;p20"/>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Assess the collapsed or unwell person</a:t>
            </a:r>
            <a:endParaRPr sz="3600">
              <a:latin typeface="Abel"/>
              <a:ea typeface="Abel"/>
              <a:cs typeface="Abel"/>
              <a:sym typeface="Abel"/>
            </a:endParaRPr>
          </a:p>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They respond</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Leave in the same position</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Find out what is wrong</a:t>
            </a:r>
            <a:endParaRPr sz="3600">
              <a:latin typeface="Abel"/>
              <a:ea typeface="Abel"/>
              <a:cs typeface="Abel"/>
              <a:sym typeface="Abel"/>
            </a:endParaRPr>
          </a:p>
          <a:p>
            <a:pPr indent="-384639" lvl="1" marL="664724"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Reassess regularly</a:t>
            </a:r>
            <a:endParaRPr sz="3600">
              <a:latin typeface="Abel"/>
              <a:ea typeface="Abel"/>
              <a:cs typeface="Abel"/>
              <a:sym typeface="Abel"/>
            </a:endParaRPr>
          </a:p>
        </p:txBody>
      </p:sp>
      <p:pic>
        <p:nvPicPr>
          <p:cNvPr id="125" name="Google Shape;125;p20"/>
          <p:cNvPicPr preferRelativeResize="0"/>
          <p:nvPr/>
        </p:nvPicPr>
        <p:blipFill>
          <a:blip r:embed="rId3">
            <a:alphaModFix/>
          </a:blip>
          <a:stretch>
            <a:fillRect/>
          </a:stretch>
        </p:blipFill>
        <p:spPr>
          <a:xfrm>
            <a:off x="9910825" y="3511850"/>
            <a:ext cx="6613625" cy="3847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7"/>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t/>
            </a:r>
            <a:endParaRPr/>
          </a:p>
        </p:txBody>
      </p:sp>
      <p:pic>
        <p:nvPicPr>
          <p:cNvPr id="343" name="Google Shape;343;p47"/>
          <p:cNvPicPr preferRelativeResize="0"/>
          <p:nvPr/>
        </p:nvPicPr>
        <p:blipFill rotWithShape="1">
          <a:blip r:embed="rId3">
            <a:alphaModFix/>
          </a:blip>
          <a:srcRect b="0" l="0" r="0" t="0"/>
          <a:stretch/>
        </p:blipFill>
        <p:spPr>
          <a:xfrm>
            <a:off x="2155888" y="2658490"/>
            <a:ext cx="13028375" cy="6241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8"/>
          <p:cNvSpPr txBox="1"/>
          <p:nvPr>
            <p:ph type="title"/>
          </p:nvPr>
        </p:nvSpPr>
        <p:spPr>
          <a:xfrm>
            <a:off x="3557975" y="4216950"/>
            <a:ext cx="10224300" cy="1950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12000"/>
              <a:t>ANY QUESTIONS?</a:t>
            </a:r>
            <a:endParaRPr b="1" sz="12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9"/>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SUMMARY</a:t>
            </a:r>
            <a:endParaRPr b="1"/>
          </a:p>
        </p:txBody>
      </p:sp>
      <p:sp>
        <p:nvSpPr>
          <p:cNvPr id="354" name="Google Shape;354;p49"/>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55" name="Google Shape;355;p49"/>
          <p:cNvSpPr txBox="1"/>
          <p:nvPr>
            <p:ph idx="4294967295" type="body"/>
          </p:nvPr>
        </p:nvSpPr>
        <p:spPr>
          <a:xfrm>
            <a:off x="541875" y="2743200"/>
            <a:ext cx="156276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Clr>
                <a:srgbClr val="000000"/>
              </a:buClr>
              <a:buSzPts val="3000"/>
              <a:buFont typeface="Abel"/>
              <a:buChar char="‣"/>
            </a:pPr>
            <a:r>
              <a:rPr lang="en-GB" sz="3000">
                <a:latin typeface="Abel"/>
                <a:ea typeface="Abel"/>
                <a:cs typeface="Abel"/>
                <a:sym typeface="Abel"/>
              </a:rPr>
              <a:t>Standard basic life support &amp; automated external defibrillator algorithm</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If in doubt, use this</a:t>
            </a:r>
            <a:endParaRPr sz="3000">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Minor modifications make it better in some circumstances </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Paediatric resuscitation:	5 breaths, 1 minute before 999, ⅓ depth of chest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Drowning:					5 breaths, 1 minute before 999</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Severe airway obstruction due to choking needs immediate treatment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Back slaps, abdominal thrusts, CPR </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Serious bleeding may need to be the first problem you treat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Direct pressure ± dressing, tourniquet </a:t>
            </a:r>
            <a:endParaRPr sz="3000">
              <a:solidFill>
                <a:srgbClr val="B7B7B7"/>
              </a:solidFill>
              <a:latin typeface="Abel"/>
              <a:ea typeface="Abel"/>
              <a:cs typeface="Abel"/>
              <a:sym typeface="Abe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0"/>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SUMMARY</a:t>
            </a:r>
            <a:endParaRPr b="1"/>
          </a:p>
        </p:txBody>
      </p:sp>
      <p:sp>
        <p:nvSpPr>
          <p:cNvPr id="361" name="Google Shape;361;p50"/>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62" name="Google Shape;362;p50"/>
          <p:cNvSpPr txBox="1"/>
          <p:nvPr>
            <p:ph idx="4294967295" type="body"/>
          </p:nvPr>
        </p:nvSpPr>
        <p:spPr>
          <a:xfrm>
            <a:off x="541875" y="2743200"/>
            <a:ext cx="156276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Standard basic life support &amp; automated external defibrillator algorithm</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If in doubt, use this</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Minor modifications make it better in some circumstances </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Paediatric resuscitation:	5 breaths, 1 minute before 999, ⅓ depth of chest</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Drowning:					5 breaths, 1 minute before 999</a:t>
            </a:r>
            <a:endParaRPr sz="3000">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Severe airway obstruction due to choking needs immediate treatment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Back slaps, abdominal thrusts, CPR </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Serious bleeding may need to be the first problem you treat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Direct pressure ± dressing, tourniquet </a:t>
            </a:r>
            <a:endParaRPr sz="3000">
              <a:solidFill>
                <a:srgbClr val="B7B7B7"/>
              </a:solidFill>
              <a:latin typeface="Abel"/>
              <a:ea typeface="Abel"/>
              <a:cs typeface="Abel"/>
              <a:sym typeface="Abe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1"/>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SUMMARY</a:t>
            </a:r>
            <a:endParaRPr b="1"/>
          </a:p>
        </p:txBody>
      </p:sp>
      <p:sp>
        <p:nvSpPr>
          <p:cNvPr id="368" name="Google Shape;368;p51"/>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69" name="Google Shape;369;p51"/>
          <p:cNvSpPr txBox="1"/>
          <p:nvPr>
            <p:ph idx="4294967295" type="body"/>
          </p:nvPr>
        </p:nvSpPr>
        <p:spPr>
          <a:xfrm>
            <a:off x="541875" y="2743200"/>
            <a:ext cx="156276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Standard basic life support &amp; automated external defibrillator algorithm</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If in doubt, use this</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Minor modifications make it better in some circumstances </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Paediatric resuscitation:	5 breaths, 1 minute before 999, ⅓ depth of chest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Drowning:					5 breaths, 1 minute before 999</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Severe airway obstruction due to choking needs immediate treatment</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Back slaps, abdominal thrusts, CPR </a:t>
            </a:r>
            <a:endParaRPr sz="3000">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Serious bleeding may need to be the first problem you treat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Direct pressure ± dressing, tourniquet </a:t>
            </a:r>
            <a:endParaRPr sz="3000">
              <a:solidFill>
                <a:srgbClr val="B7B7B7"/>
              </a:solidFill>
              <a:latin typeface="Abel"/>
              <a:ea typeface="Abel"/>
              <a:cs typeface="Abel"/>
              <a:sym typeface="Abe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2"/>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SUMMARY</a:t>
            </a:r>
            <a:endParaRPr b="1"/>
          </a:p>
        </p:txBody>
      </p:sp>
      <p:sp>
        <p:nvSpPr>
          <p:cNvPr id="375" name="Google Shape;375;p52"/>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376" name="Google Shape;376;p52"/>
          <p:cNvSpPr txBox="1"/>
          <p:nvPr>
            <p:ph idx="4294967295" type="body"/>
          </p:nvPr>
        </p:nvSpPr>
        <p:spPr>
          <a:xfrm>
            <a:off x="541875" y="2743200"/>
            <a:ext cx="15627600" cy="6108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Standard basic life support &amp; automated external defibrillator algorithm</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If in doubt, use this</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Minor modifications make it better in some circumstances </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Paediatric resuscitation:	5 breaths, 1 minute before 999, ⅓ depth of chest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Drowning:					5 breaths, 1 minute before 999</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Severe airway obstruction due to choking needs immediate treatment</a:t>
            </a:r>
            <a:endParaRPr sz="3000">
              <a:solidFill>
                <a:srgbClr val="B7B7B7"/>
              </a:solidFill>
              <a:latin typeface="Abel"/>
              <a:ea typeface="Abel"/>
              <a:cs typeface="Abel"/>
              <a:sym typeface="Abel"/>
            </a:endParaRPr>
          </a:p>
          <a:p>
            <a:pPr indent="-419100" lvl="1" marL="914400" marR="0" rtl="0" algn="l">
              <a:lnSpc>
                <a:spcPct val="150000"/>
              </a:lnSpc>
              <a:spcBef>
                <a:spcPts val="0"/>
              </a:spcBef>
              <a:spcAft>
                <a:spcPts val="0"/>
              </a:spcAft>
              <a:buClr>
                <a:srgbClr val="B7B7B7"/>
              </a:buClr>
              <a:buSzPts val="3000"/>
              <a:buFont typeface="Abel"/>
              <a:buChar char="‣"/>
            </a:pPr>
            <a:r>
              <a:rPr lang="en-GB" sz="3000">
                <a:solidFill>
                  <a:srgbClr val="B7B7B7"/>
                </a:solidFill>
                <a:latin typeface="Abel"/>
                <a:ea typeface="Abel"/>
                <a:cs typeface="Abel"/>
                <a:sym typeface="Abel"/>
              </a:rPr>
              <a:t>Back slaps, abdominal thrusts, CPR </a:t>
            </a:r>
            <a:endParaRPr sz="3000">
              <a:solidFill>
                <a:srgbClr val="B7B7B7"/>
              </a:solidFill>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Serious bleeding may need to be the first problem you treat</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Direct pressure ± dressing, tourniquet </a:t>
            </a:r>
            <a:endParaRPr sz="3000">
              <a:latin typeface="Abel"/>
              <a:ea typeface="Abel"/>
              <a:cs typeface="Abel"/>
              <a:sym typeface="Abe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UNCONSCIOUSNESS</a:t>
            </a:r>
            <a:endParaRPr b="1"/>
          </a:p>
        </p:txBody>
      </p:sp>
      <p:sp>
        <p:nvSpPr>
          <p:cNvPr id="131" name="Google Shape;131;p21"/>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132" name="Google Shape;132;p21"/>
          <p:cNvSpPr/>
          <p:nvPr>
            <p:ph idx="2" type="pic"/>
          </p:nvPr>
        </p:nvSpPr>
        <p:spPr>
          <a:xfrm>
            <a:off x="9482958" y="1536700"/>
            <a:ext cx="7315500" cy="7797900"/>
          </a:xfrm>
          <a:prstGeom prst="rect">
            <a:avLst/>
          </a:prstGeom>
          <a:noFill/>
          <a:ln>
            <a:noFill/>
          </a:ln>
        </p:spPr>
      </p:sp>
      <p:sp>
        <p:nvSpPr>
          <p:cNvPr id="133" name="Google Shape;133;p21"/>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Assess the collapsed or unwell person</a:t>
            </a:r>
            <a:endParaRPr sz="3600">
              <a:latin typeface="Abel"/>
              <a:ea typeface="Abel"/>
              <a:cs typeface="Abel"/>
              <a:sym typeface="Abel"/>
            </a:endParaRPr>
          </a:p>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364525" lvl="0" marL="364525"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They do not respond but breathing normally</a:t>
            </a:r>
            <a:endParaRPr sz="3600">
              <a:latin typeface="Abel"/>
              <a:ea typeface="Abel"/>
              <a:cs typeface="Abel"/>
              <a:sym typeface="Abel"/>
            </a:endParaRPr>
          </a:p>
          <a:p>
            <a:pPr indent="-384639" lvl="1" marL="664724" rtl="0" algn="l">
              <a:lnSpc>
                <a:spcPct val="150000"/>
              </a:lnSpc>
              <a:spcBef>
                <a:spcPts val="0"/>
              </a:spcBef>
              <a:spcAft>
                <a:spcPts val="0"/>
              </a:spcAft>
              <a:buClr>
                <a:srgbClr val="0165B3"/>
              </a:buClr>
              <a:buSzPts val="3600"/>
              <a:buFont typeface="Abel"/>
              <a:buChar char="▸"/>
            </a:pPr>
            <a:r>
              <a:rPr lang="en-GB" sz="3600">
                <a:latin typeface="Abel"/>
                <a:ea typeface="Abel"/>
                <a:cs typeface="Abel"/>
                <a:sym typeface="Abel"/>
              </a:rPr>
              <a:t>Put them in recovery position</a:t>
            </a:r>
            <a:endParaRPr sz="3600">
              <a:latin typeface="Abel"/>
              <a:ea typeface="Abel"/>
              <a:cs typeface="Abel"/>
              <a:sym typeface="Abel"/>
            </a:endParaRPr>
          </a:p>
        </p:txBody>
      </p:sp>
      <p:pic>
        <p:nvPicPr>
          <p:cNvPr id="134" name="Google Shape;134;p21"/>
          <p:cNvPicPr preferRelativeResize="0"/>
          <p:nvPr/>
        </p:nvPicPr>
        <p:blipFill>
          <a:blip r:embed="rId3">
            <a:alphaModFix/>
          </a:blip>
          <a:stretch>
            <a:fillRect/>
          </a:stretch>
        </p:blipFill>
        <p:spPr>
          <a:xfrm>
            <a:off x="10093300" y="2416300"/>
            <a:ext cx="6284175" cy="4919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2"/>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t/>
            </a:r>
            <a:endParaRPr/>
          </a:p>
        </p:txBody>
      </p:sp>
      <p:pic>
        <p:nvPicPr>
          <p:cNvPr id="140" name="Google Shape;140;p22" title="gr3_lrg.jpg"/>
          <p:cNvPicPr preferRelativeResize="0"/>
          <p:nvPr/>
        </p:nvPicPr>
        <p:blipFill>
          <a:blip r:embed="rId3">
            <a:alphaModFix/>
          </a:blip>
          <a:stretch>
            <a:fillRect/>
          </a:stretch>
        </p:blipFill>
        <p:spPr>
          <a:xfrm>
            <a:off x="5510000" y="2167625"/>
            <a:ext cx="5902551" cy="67054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type="title"/>
          </p:nvPr>
        </p:nvSpPr>
        <p:spPr>
          <a:xfrm>
            <a:off x="541883" y="1536700"/>
            <a:ext cx="8399100" cy="7239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RECOVERY POSITION</a:t>
            </a:r>
            <a:endParaRPr b="1"/>
          </a:p>
        </p:txBody>
      </p:sp>
      <p:sp>
        <p:nvSpPr>
          <p:cNvPr id="146" name="Google Shape;146;p23"/>
          <p:cNvSpPr txBox="1"/>
          <p:nvPr>
            <p:ph idx="1" type="body"/>
          </p:nvPr>
        </p:nvSpPr>
        <p:spPr>
          <a:xfrm>
            <a:off x="541883" y="516342"/>
            <a:ext cx="14901900" cy="398100"/>
          </a:xfrm>
          <a:prstGeom prst="rect">
            <a:avLst/>
          </a:prstGeom>
          <a:noFill/>
          <a:ln>
            <a:noFill/>
          </a:ln>
        </p:spPr>
        <p:txBody>
          <a:bodyPr anchorCtr="0" anchor="t" bIns="50800" lIns="50800" spcFirstLastPara="1" rIns="50800" wrap="square" tIns="50800">
            <a:noAutofit/>
          </a:bodyPr>
          <a:lstStyle/>
          <a:p>
            <a:pPr indent="0" lvl="0" marL="364525" marR="0" rtl="0" algn="l">
              <a:lnSpc>
                <a:spcPct val="15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1333633" lvl="0" marL="0" marR="0" rtl="0" algn="l">
              <a:lnSpc>
                <a:spcPct val="100000"/>
              </a:lnSpc>
              <a:spcBef>
                <a:spcPts val="2200"/>
              </a:spcBef>
              <a:spcAft>
                <a:spcPts val="0"/>
              </a:spcAft>
              <a:buSzPts val="1400"/>
              <a:buNone/>
            </a:pPr>
            <a:r>
              <a:t/>
            </a:r>
            <a:endParaRPr sz="3600">
              <a:latin typeface="Abel"/>
              <a:ea typeface="Abel"/>
              <a:cs typeface="Abel"/>
              <a:sym typeface="Abel"/>
            </a:endParaRPr>
          </a:p>
        </p:txBody>
      </p:sp>
      <p:sp>
        <p:nvSpPr>
          <p:cNvPr id="147" name="Google Shape;147;p23"/>
          <p:cNvSpPr/>
          <p:nvPr>
            <p:ph idx="2" type="pic"/>
          </p:nvPr>
        </p:nvSpPr>
        <p:spPr>
          <a:xfrm>
            <a:off x="9482958" y="1536700"/>
            <a:ext cx="7315500" cy="7797900"/>
          </a:xfrm>
          <a:prstGeom prst="rect">
            <a:avLst/>
          </a:prstGeom>
          <a:noFill/>
          <a:ln>
            <a:noFill/>
          </a:ln>
        </p:spPr>
      </p:sp>
      <p:sp>
        <p:nvSpPr>
          <p:cNvPr id="148" name="Google Shape;148;p23"/>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p>
            <a:pPr indent="-364525" lvl="0" marL="364525" marR="0" rtl="0" algn="l">
              <a:lnSpc>
                <a:spcPct val="150000"/>
              </a:lnSpc>
              <a:spcBef>
                <a:spcPts val="0"/>
              </a:spcBef>
              <a:spcAft>
                <a:spcPts val="0"/>
              </a:spcAft>
              <a:buClr>
                <a:srgbClr val="0165B3"/>
              </a:buClr>
              <a:buSzPts val="3000"/>
              <a:buFont typeface="Abel"/>
              <a:buChar char="▸"/>
            </a:pPr>
            <a:r>
              <a:rPr lang="en-GB" sz="3000">
                <a:latin typeface="Abel"/>
                <a:ea typeface="Abel"/>
                <a:cs typeface="Abel"/>
                <a:sym typeface="Abel"/>
              </a:rPr>
              <a:t>Reassess for normal breathing every minute</a:t>
            </a:r>
            <a:endParaRPr sz="3000">
              <a:latin typeface="Abel"/>
              <a:ea typeface="Abel"/>
              <a:cs typeface="Abel"/>
              <a:sym typeface="Abel"/>
            </a:endParaRPr>
          </a:p>
          <a:p>
            <a:pPr indent="0" lvl="0" marL="0" marR="0" rtl="0" algn="l">
              <a:lnSpc>
                <a:spcPct val="150000"/>
              </a:lnSpc>
              <a:spcBef>
                <a:spcPts val="0"/>
              </a:spcBef>
              <a:spcAft>
                <a:spcPts val="0"/>
              </a:spcAft>
              <a:buSzPts val="1400"/>
              <a:buNone/>
            </a:pPr>
            <a:r>
              <a:t/>
            </a:r>
            <a:endParaRPr sz="3000">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If breathing normally</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Keep in the same position</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Check every minut</a:t>
            </a:r>
            <a:r>
              <a:rPr lang="en-GB" sz="3000">
                <a:latin typeface="Abel"/>
                <a:ea typeface="Abel"/>
                <a:cs typeface="Abel"/>
                <a:sym typeface="Abel"/>
              </a:rPr>
              <a:t>e</a:t>
            </a:r>
            <a:endParaRPr sz="3000">
              <a:latin typeface="Abel"/>
              <a:ea typeface="Abel"/>
              <a:cs typeface="Abel"/>
              <a:sym typeface="Abel"/>
            </a:endParaRPr>
          </a:p>
          <a:p>
            <a:pPr indent="0" lvl="0" marL="0" marR="0" rtl="0" algn="l">
              <a:lnSpc>
                <a:spcPct val="150000"/>
              </a:lnSpc>
              <a:spcBef>
                <a:spcPts val="0"/>
              </a:spcBef>
              <a:spcAft>
                <a:spcPts val="0"/>
              </a:spcAft>
              <a:buSzPts val="1400"/>
              <a:buNone/>
            </a:pPr>
            <a:r>
              <a:t/>
            </a:r>
            <a:endParaRPr sz="3000">
              <a:latin typeface="Abel"/>
              <a:ea typeface="Abel"/>
              <a:cs typeface="Abel"/>
              <a:sym typeface="Abel"/>
            </a:endParaRPr>
          </a:p>
          <a:p>
            <a:pPr indent="-419100" lvl="0" marL="457200" marR="0" rtl="0" algn="l">
              <a:lnSpc>
                <a:spcPct val="150000"/>
              </a:lnSpc>
              <a:spcBef>
                <a:spcPts val="0"/>
              </a:spcBef>
              <a:spcAft>
                <a:spcPts val="0"/>
              </a:spcAft>
              <a:buSzPts val="3000"/>
              <a:buFont typeface="Abel"/>
              <a:buChar char="▸"/>
            </a:pPr>
            <a:r>
              <a:rPr lang="en-GB" sz="3000">
                <a:latin typeface="Abel"/>
                <a:ea typeface="Abel"/>
                <a:cs typeface="Abel"/>
                <a:sym typeface="Abel"/>
              </a:rPr>
              <a:t>If not breathing normally</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Roll onto back</a:t>
            </a:r>
            <a:endParaRPr sz="3000">
              <a:latin typeface="Abel"/>
              <a:ea typeface="Abel"/>
              <a:cs typeface="Abel"/>
              <a:sym typeface="Abel"/>
            </a:endParaRPr>
          </a:p>
          <a:p>
            <a:pPr indent="-419100" lvl="1" marL="914400" marR="0" rtl="0" algn="l">
              <a:lnSpc>
                <a:spcPct val="150000"/>
              </a:lnSpc>
              <a:spcBef>
                <a:spcPts val="0"/>
              </a:spcBef>
              <a:spcAft>
                <a:spcPts val="0"/>
              </a:spcAft>
              <a:buSzPts val="3000"/>
              <a:buFont typeface="Abel"/>
              <a:buChar char="▸"/>
            </a:pPr>
            <a:r>
              <a:rPr lang="en-GB" sz="3000">
                <a:latin typeface="Abel"/>
                <a:ea typeface="Abel"/>
                <a:cs typeface="Abel"/>
                <a:sym typeface="Abel"/>
              </a:rPr>
              <a:t>Start basic life support </a:t>
            </a:r>
            <a:endParaRPr sz="3000">
              <a:latin typeface="Abel"/>
              <a:ea typeface="Abel"/>
              <a:cs typeface="Abel"/>
              <a:sym typeface="Abel"/>
            </a:endParaRPr>
          </a:p>
        </p:txBody>
      </p:sp>
      <p:pic>
        <p:nvPicPr>
          <p:cNvPr id="149" name="Google Shape;149;p23" title="gr3_lrg.jpg"/>
          <p:cNvPicPr preferRelativeResize="0"/>
          <p:nvPr/>
        </p:nvPicPr>
        <p:blipFill rotWithShape="1">
          <a:blip r:embed="rId3">
            <a:alphaModFix/>
          </a:blip>
          <a:srcRect b="60212" l="0" r="0" t="0"/>
          <a:stretch/>
        </p:blipFill>
        <p:spPr>
          <a:xfrm>
            <a:off x="10276900" y="4101663"/>
            <a:ext cx="5902551" cy="266797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4"/>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lang="en-GB"/>
              <a:t>PRECAUTIONS WITH INFECTIONS</a:t>
            </a:r>
            <a:endParaRPr/>
          </a:p>
        </p:txBody>
      </p:sp>
      <p:sp>
        <p:nvSpPr>
          <p:cNvPr id="155" name="Google Shape;155;p24"/>
          <p:cNvSpPr txBox="1"/>
          <p:nvPr>
            <p:ph idx="1" type="body"/>
          </p:nvPr>
        </p:nvSpPr>
        <p:spPr>
          <a:xfrm>
            <a:off x="541879" y="2743200"/>
            <a:ext cx="73797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15000"/>
              </a:lnSpc>
              <a:spcBef>
                <a:spcPts val="0"/>
              </a:spcBef>
              <a:spcAft>
                <a:spcPts val="0"/>
              </a:spcAft>
              <a:buSzPts val="4000"/>
              <a:buFont typeface="Abel"/>
              <a:buChar char="▸"/>
            </a:pPr>
            <a:r>
              <a:rPr lang="en-GB">
                <a:latin typeface="Abel"/>
                <a:ea typeface="Abel"/>
                <a:cs typeface="Abel"/>
                <a:sym typeface="Abel"/>
              </a:rPr>
              <a:t>Most people who do BLS [in the community] do it on someone they know</a:t>
            </a:r>
            <a:endParaRPr>
              <a:latin typeface="Abel"/>
              <a:ea typeface="Abel"/>
              <a:cs typeface="Abel"/>
              <a:sym typeface="Abel"/>
            </a:endParaRPr>
          </a:p>
          <a:p>
            <a:pPr indent="0" lvl="0" marL="457200" rtl="0" algn="l">
              <a:lnSpc>
                <a:spcPct val="115000"/>
              </a:lnSpc>
              <a:spcBef>
                <a:spcPts val="0"/>
              </a:spcBef>
              <a:spcAft>
                <a:spcPts val="0"/>
              </a:spcAft>
              <a:buNone/>
            </a:pPr>
            <a:r>
              <a:t/>
            </a:r>
            <a:endParaRPr>
              <a:latin typeface="Abel"/>
              <a:ea typeface="Abel"/>
              <a:cs typeface="Abel"/>
              <a:sym typeface="Abel"/>
            </a:endParaRPr>
          </a:p>
          <a:p>
            <a:pPr indent="-457200" lvl="0" marL="457200" rtl="0" algn="l">
              <a:lnSpc>
                <a:spcPct val="115000"/>
              </a:lnSpc>
              <a:spcBef>
                <a:spcPts val="0"/>
              </a:spcBef>
              <a:spcAft>
                <a:spcPts val="0"/>
              </a:spcAft>
              <a:buSzPts val="4000"/>
              <a:buFont typeface="Abel"/>
              <a:buChar char="▸"/>
            </a:pPr>
            <a:r>
              <a:rPr lang="en-GB">
                <a:latin typeface="Abel"/>
                <a:ea typeface="Abel"/>
                <a:cs typeface="Abel"/>
                <a:sym typeface="Abel"/>
              </a:rPr>
              <a:t>The risk of transmission of disease causing serious harm to a rescuer is low</a:t>
            </a:r>
            <a:endParaRPr>
              <a:latin typeface="Abel"/>
              <a:ea typeface="Abel"/>
              <a:cs typeface="Abel"/>
              <a:sym typeface="Abel"/>
            </a:endParaRPr>
          </a:p>
          <a:p>
            <a:pPr indent="0" lvl="0" marL="457200" rtl="0" algn="l">
              <a:lnSpc>
                <a:spcPct val="115000"/>
              </a:lnSpc>
              <a:spcBef>
                <a:spcPts val="0"/>
              </a:spcBef>
              <a:spcAft>
                <a:spcPts val="0"/>
              </a:spcAft>
              <a:buNone/>
            </a:pPr>
            <a:r>
              <a:t/>
            </a:r>
            <a:endParaRPr>
              <a:latin typeface="Abel"/>
              <a:ea typeface="Abel"/>
              <a:cs typeface="Abel"/>
              <a:sym typeface="Abel"/>
            </a:endParaRPr>
          </a:p>
          <a:p>
            <a:pPr indent="-457200" lvl="0" marL="457200" rtl="0" algn="l">
              <a:lnSpc>
                <a:spcPct val="115000"/>
              </a:lnSpc>
              <a:spcBef>
                <a:spcPts val="0"/>
              </a:spcBef>
              <a:spcAft>
                <a:spcPts val="0"/>
              </a:spcAft>
              <a:buSzPts val="4000"/>
              <a:buFont typeface="Abel"/>
              <a:buChar char="▸"/>
            </a:pPr>
            <a:r>
              <a:rPr lang="en-GB">
                <a:latin typeface="Abel"/>
                <a:ea typeface="Abel"/>
                <a:cs typeface="Abel"/>
                <a:sym typeface="Abel"/>
              </a:rPr>
              <a:t>Blood or vomit may increase the risk &amp; also makes </a:t>
            </a:r>
            <a:r>
              <a:rPr lang="en-GB">
                <a:latin typeface="Abel"/>
                <a:ea typeface="Abel"/>
                <a:cs typeface="Abel"/>
                <a:sym typeface="Abel"/>
              </a:rPr>
              <a:t>rescue breaths less appealing to many people</a:t>
            </a:r>
            <a:endParaRPr>
              <a:latin typeface="Abel"/>
              <a:ea typeface="Abel"/>
              <a:cs typeface="Abel"/>
              <a:sym typeface="Abel"/>
            </a:endParaRPr>
          </a:p>
          <a:p>
            <a:pPr indent="0" lvl="0" marL="457200" rtl="0" algn="l">
              <a:lnSpc>
                <a:spcPct val="100000"/>
              </a:lnSpc>
              <a:spcBef>
                <a:spcPts val="2801"/>
              </a:spcBef>
              <a:spcAft>
                <a:spcPts val="0"/>
              </a:spcAft>
              <a:buNone/>
            </a:pPr>
            <a:r>
              <a:t/>
            </a:r>
            <a:endParaRPr/>
          </a:p>
        </p:txBody>
      </p:sp>
      <p:pic>
        <p:nvPicPr>
          <p:cNvPr id="156" name="Google Shape;156;p24"/>
          <p:cNvPicPr preferRelativeResize="0"/>
          <p:nvPr/>
        </p:nvPicPr>
        <p:blipFill rotWithShape="1">
          <a:blip r:embed="rId3">
            <a:alphaModFix/>
          </a:blip>
          <a:srcRect b="0" l="0" r="0" t="0"/>
          <a:stretch/>
        </p:blipFill>
        <p:spPr>
          <a:xfrm>
            <a:off x="16311563" y="8724900"/>
            <a:ext cx="812800" cy="812800"/>
          </a:xfrm>
          <a:prstGeom prst="rect">
            <a:avLst/>
          </a:prstGeom>
          <a:noFill/>
          <a:ln>
            <a:noFill/>
          </a:ln>
        </p:spPr>
      </p:pic>
      <p:pic>
        <p:nvPicPr>
          <p:cNvPr id="157" name="Google Shape;157;p24"/>
          <p:cNvPicPr preferRelativeResize="0"/>
          <p:nvPr/>
        </p:nvPicPr>
        <p:blipFill>
          <a:blip r:embed="rId4">
            <a:alphaModFix/>
          </a:blip>
          <a:stretch>
            <a:fillRect/>
          </a:stretch>
        </p:blipFill>
        <p:spPr>
          <a:xfrm>
            <a:off x="9956954" y="2444700"/>
            <a:ext cx="4973540" cy="6705603"/>
          </a:xfrm>
          <a:prstGeom prst="rect">
            <a:avLst/>
          </a:prstGeom>
          <a:noFill/>
          <a:ln>
            <a:noFill/>
          </a:ln>
        </p:spPr>
      </p:pic>
    </p:spTree>
  </p:cSld>
  <p:clrMapOvr>
    <a:masterClrMapping/>
  </p:clrMapOvr>
  <mc:AlternateContent>
    <mc:Choice Requires="p14">
      <p:transition p14:dur="40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5"/>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lang="en-GB" sz="4700"/>
              <a:t>GENERAL RISK ASSESSMENT </a:t>
            </a:r>
            <a:endParaRPr sz="4700"/>
          </a:p>
        </p:txBody>
      </p:sp>
      <p:sp>
        <p:nvSpPr>
          <p:cNvPr id="163" name="Google Shape;163;p25"/>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15000"/>
              </a:lnSpc>
              <a:spcBef>
                <a:spcPts val="2801"/>
              </a:spcBef>
              <a:spcAft>
                <a:spcPts val="0"/>
              </a:spcAft>
              <a:buSzPts val="4000"/>
              <a:buFont typeface="Abel"/>
              <a:buChar char="▸"/>
            </a:pPr>
            <a:r>
              <a:rPr lang="en-GB" sz="4000">
                <a:latin typeface="Abel"/>
                <a:ea typeface="Abel"/>
                <a:cs typeface="Abel"/>
                <a:sym typeface="Abel"/>
              </a:rPr>
              <a:t>Individualised risk assessment</a:t>
            </a:r>
            <a:endParaRPr sz="4000">
              <a:latin typeface="Abel"/>
              <a:ea typeface="Abel"/>
              <a:cs typeface="Abel"/>
              <a:sym typeface="Abel"/>
            </a:endParaRPr>
          </a:p>
          <a:p>
            <a:pPr indent="0" lvl="0" marL="457200" rtl="0" algn="l">
              <a:lnSpc>
                <a:spcPct val="150000"/>
              </a:lnSpc>
              <a:spcBef>
                <a:spcPts val="0"/>
              </a:spcBef>
              <a:spcAft>
                <a:spcPts val="0"/>
              </a:spcAft>
              <a:buSzPts val="1400"/>
              <a:buNone/>
            </a:pPr>
            <a:r>
              <a:t/>
            </a:r>
            <a:endParaRPr b="1" sz="4000">
              <a:latin typeface="Abel"/>
              <a:ea typeface="Abel"/>
              <a:cs typeface="Abel"/>
              <a:sym typeface="Abel"/>
            </a:endParaRPr>
          </a:p>
          <a:p>
            <a:pPr indent="-457200" lvl="0" marL="457200" rtl="0" algn="l">
              <a:lnSpc>
                <a:spcPct val="115000"/>
              </a:lnSpc>
              <a:spcBef>
                <a:spcPts val="0"/>
              </a:spcBef>
              <a:spcAft>
                <a:spcPts val="0"/>
              </a:spcAft>
              <a:buSzPts val="4000"/>
              <a:buFont typeface="Abel"/>
              <a:buChar char="▸"/>
            </a:pPr>
            <a:r>
              <a:rPr lang="en-GB" sz="4000">
                <a:latin typeface="Abel"/>
                <a:ea typeface="Abel"/>
                <a:cs typeface="Abel"/>
                <a:sym typeface="Abel"/>
              </a:rPr>
              <a:t>Am I willing to perform BLS on this person?</a:t>
            </a:r>
            <a:endParaRPr sz="4000">
              <a:latin typeface="Abel"/>
              <a:ea typeface="Abel"/>
              <a:cs typeface="Abel"/>
              <a:sym typeface="Abel"/>
            </a:endParaRPr>
          </a:p>
          <a:p>
            <a:pPr indent="-482600" lvl="1" marL="914400" rtl="0" algn="l">
              <a:lnSpc>
                <a:spcPct val="115000"/>
              </a:lnSpc>
              <a:spcBef>
                <a:spcPts val="0"/>
              </a:spcBef>
              <a:spcAft>
                <a:spcPts val="0"/>
              </a:spcAft>
              <a:buSzPts val="4000"/>
              <a:buFont typeface="Abel"/>
              <a:buChar char="▸"/>
            </a:pPr>
            <a:r>
              <a:rPr lang="en-GB" sz="4000">
                <a:latin typeface="Abel"/>
                <a:ea typeface="Abel"/>
                <a:cs typeface="Abel"/>
                <a:sym typeface="Abel"/>
              </a:rPr>
              <a:t>Many rescuers know the person they are trying to resuscitate</a:t>
            </a:r>
            <a:endParaRPr sz="4000">
              <a:latin typeface="Abel"/>
              <a:ea typeface="Abel"/>
              <a:cs typeface="Abel"/>
              <a:sym typeface="Abel"/>
            </a:endParaRPr>
          </a:p>
          <a:p>
            <a:pPr indent="-482600" lvl="1" marL="914400" rtl="0" algn="l">
              <a:lnSpc>
                <a:spcPct val="115000"/>
              </a:lnSpc>
              <a:spcBef>
                <a:spcPts val="0"/>
              </a:spcBef>
              <a:spcAft>
                <a:spcPts val="0"/>
              </a:spcAft>
              <a:buSzPts val="4000"/>
              <a:buFont typeface="Abel"/>
              <a:buChar char="▸"/>
            </a:pPr>
            <a:r>
              <a:rPr lang="en-GB" sz="4000">
                <a:latin typeface="Abel"/>
                <a:ea typeface="Abel"/>
                <a:cs typeface="Abel"/>
                <a:sym typeface="Abel"/>
              </a:rPr>
              <a:t>Personal consideration of moral injury</a:t>
            </a:r>
            <a:endParaRPr sz="4000">
              <a:latin typeface="Abel"/>
              <a:ea typeface="Abel"/>
              <a:cs typeface="Abel"/>
              <a:sym typeface="Abel"/>
            </a:endParaRPr>
          </a:p>
          <a:p>
            <a:pPr indent="0" lvl="0" marL="0" rtl="0" algn="l">
              <a:lnSpc>
                <a:spcPct val="115000"/>
              </a:lnSpc>
              <a:spcBef>
                <a:spcPts val="0"/>
              </a:spcBef>
              <a:spcAft>
                <a:spcPts val="0"/>
              </a:spcAft>
              <a:buNone/>
            </a:pPr>
            <a:r>
              <a:t/>
            </a:r>
            <a:endParaRPr sz="4000"/>
          </a:p>
          <a:p>
            <a:pPr indent="0" lvl="0" marL="0" rtl="0" algn="l">
              <a:lnSpc>
                <a:spcPct val="115000"/>
              </a:lnSpc>
              <a:spcBef>
                <a:spcPts val="0"/>
              </a:spcBef>
              <a:spcAft>
                <a:spcPts val="0"/>
              </a:spcAft>
              <a:buSzPts val="1400"/>
              <a:buNone/>
            </a:pPr>
            <a:r>
              <a:t/>
            </a:r>
            <a:endParaRPr sz="4000"/>
          </a:p>
          <a:p>
            <a:pPr indent="0" lvl="0" marL="0" rtl="0" algn="l">
              <a:lnSpc>
                <a:spcPct val="115000"/>
              </a:lnSpc>
              <a:spcBef>
                <a:spcPts val="0"/>
              </a:spcBef>
              <a:spcAft>
                <a:spcPts val="0"/>
              </a:spcAft>
              <a:buSzPts val="1400"/>
              <a:buNone/>
            </a:pPr>
            <a:r>
              <a:t/>
            </a:r>
            <a:endParaRPr sz="4000"/>
          </a:p>
        </p:txBody>
      </p:sp>
      <p:pic>
        <p:nvPicPr>
          <p:cNvPr id="164" name="Google Shape;164;p25"/>
          <p:cNvPicPr preferRelativeResize="0"/>
          <p:nvPr/>
        </p:nvPicPr>
        <p:blipFill rotWithShape="1">
          <a:blip r:embed="rId3">
            <a:alphaModFix/>
          </a:blip>
          <a:srcRect b="0" l="0" r="0" t="0"/>
          <a:stretch/>
        </p:blipFill>
        <p:spPr>
          <a:xfrm>
            <a:off x="16311563" y="8724900"/>
            <a:ext cx="812800" cy="812800"/>
          </a:xfrm>
          <a:prstGeom prst="rect">
            <a:avLst/>
          </a:prstGeom>
          <a:noFill/>
          <a:ln>
            <a:noFill/>
          </a:ln>
        </p:spPr>
      </p:pic>
    </p:spTree>
  </p:cSld>
  <p:clrMapOvr>
    <a:masterClrMapping/>
  </p:clrMapOvr>
  <mc:AlternateContent>
    <mc:Choice Requires="p14">
      <p:transition p14:dur="40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0" st="0"/>
                                            </p:txEl>
                                          </p:spTgt>
                                        </p:tgtEl>
                                        <p:attrNameLst>
                                          <p:attrName>style.visibility</p:attrName>
                                        </p:attrNameLst>
                                      </p:cBhvr>
                                      <p:to>
                                        <p:strVal val="visible"/>
                                      </p:to>
                                    </p:set>
                                    <p:animEffect filter="fade" transition="in">
                                      <p:cBhvr>
                                        <p:cTn dur="1000"/>
                                        <p:tgtEl>
                                          <p:spTgt spid="1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1" st="1"/>
                                            </p:txEl>
                                          </p:spTgt>
                                        </p:tgtEl>
                                        <p:attrNameLst>
                                          <p:attrName>style.visibility</p:attrName>
                                        </p:attrNameLst>
                                      </p:cBhvr>
                                      <p:to>
                                        <p:strVal val="visible"/>
                                      </p:to>
                                    </p:set>
                                    <p:animEffect filter="fade" transition="in">
                                      <p:cBhvr>
                                        <p:cTn dur="1000"/>
                                        <p:tgtEl>
                                          <p:spTgt spid="16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2" st="2"/>
                                            </p:txEl>
                                          </p:spTgt>
                                        </p:tgtEl>
                                        <p:attrNameLst>
                                          <p:attrName>style.visibility</p:attrName>
                                        </p:attrNameLst>
                                      </p:cBhvr>
                                      <p:to>
                                        <p:strVal val="visible"/>
                                      </p:to>
                                    </p:set>
                                    <p:animEffect filter="fade" transition="in">
                                      <p:cBhvr>
                                        <p:cTn dur="1000"/>
                                        <p:tgtEl>
                                          <p:spTgt spid="16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3" st="3"/>
                                            </p:txEl>
                                          </p:spTgt>
                                        </p:tgtEl>
                                        <p:attrNameLst>
                                          <p:attrName>style.visibility</p:attrName>
                                        </p:attrNameLst>
                                      </p:cBhvr>
                                      <p:to>
                                        <p:strVal val="visible"/>
                                      </p:to>
                                    </p:set>
                                    <p:animEffect filter="fade" transition="in">
                                      <p:cBhvr>
                                        <p:cTn dur="1000"/>
                                        <p:tgtEl>
                                          <p:spTgt spid="16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4" st="4"/>
                                            </p:txEl>
                                          </p:spTgt>
                                        </p:tgtEl>
                                        <p:attrNameLst>
                                          <p:attrName>style.visibility</p:attrName>
                                        </p:attrNameLst>
                                      </p:cBhvr>
                                      <p:to>
                                        <p:strVal val="visible"/>
                                      </p:to>
                                    </p:set>
                                    <p:animEffect filter="fade" transition="in">
                                      <p:cBhvr>
                                        <p:cTn dur="1000"/>
                                        <p:tgtEl>
                                          <p:spTgt spid="16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5" st="5"/>
                                            </p:txEl>
                                          </p:spTgt>
                                        </p:tgtEl>
                                        <p:attrNameLst>
                                          <p:attrName>style.visibility</p:attrName>
                                        </p:attrNameLst>
                                      </p:cBhvr>
                                      <p:to>
                                        <p:strVal val="visible"/>
                                      </p:to>
                                    </p:set>
                                    <p:animEffect filter="fade" transition="in">
                                      <p:cBhvr>
                                        <p:cTn dur="1000"/>
                                        <p:tgtEl>
                                          <p:spTgt spid="16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6" st="6"/>
                                            </p:txEl>
                                          </p:spTgt>
                                        </p:tgtEl>
                                        <p:attrNameLst>
                                          <p:attrName>style.visibility</p:attrName>
                                        </p:attrNameLst>
                                      </p:cBhvr>
                                      <p:to>
                                        <p:strVal val="visible"/>
                                      </p:to>
                                    </p:set>
                                    <p:animEffect filter="fade" transition="in">
                                      <p:cBhvr>
                                        <p:cTn dur="1000"/>
                                        <p:tgtEl>
                                          <p:spTgt spid="16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7" st="7"/>
                                            </p:txEl>
                                          </p:spTgt>
                                        </p:tgtEl>
                                        <p:attrNameLst>
                                          <p:attrName>style.visibility</p:attrName>
                                        </p:attrNameLst>
                                      </p:cBhvr>
                                      <p:to>
                                        <p:strVal val="visible"/>
                                      </p:to>
                                    </p:set>
                                    <p:animEffect filter="fade" transition="in">
                                      <p:cBhvr>
                                        <p:cTn dur="1000"/>
                                        <p:tgtEl>
                                          <p:spTgt spid="163">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6"/>
          <p:cNvPicPr preferRelativeResize="0"/>
          <p:nvPr/>
        </p:nvPicPr>
        <p:blipFill rotWithShape="1">
          <a:blip r:embed="rId3">
            <a:alphaModFix/>
          </a:blip>
          <a:srcRect b="0" l="0" r="0" t="0"/>
          <a:stretch/>
        </p:blipFill>
        <p:spPr>
          <a:xfrm>
            <a:off x="16311563" y="8724900"/>
            <a:ext cx="812800" cy="812800"/>
          </a:xfrm>
          <a:prstGeom prst="rect">
            <a:avLst/>
          </a:prstGeom>
          <a:noFill/>
          <a:ln>
            <a:noFill/>
          </a:ln>
        </p:spPr>
      </p:pic>
      <p:sp>
        <p:nvSpPr>
          <p:cNvPr id="170" name="Google Shape;170;p26"/>
          <p:cNvSpPr txBox="1"/>
          <p:nvPr/>
        </p:nvSpPr>
        <p:spPr>
          <a:xfrm>
            <a:off x="1727575" y="3941025"/>
            <a:ext cx="5164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6"/>
          <p:cNvSpPr txBox="1"/>
          <p:nvPr/>
        </p:nvSpPr>
        <p:spPr>
          <a:xfrm>
            <a:off x="1313725" y="4199550"/>
            <a:ext cx="5992500" cy="1354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800"/>
              <a:buFont typeface="Arial"/>
              <a:buNone/>
            </a:pPr>
            <a:r>
              <a:rPr b="0" i="0" lang="en-GB" sz="3800" u="none" cap="none" strike="noStrike">
                <a:solidFill>
                  <a:schemeClr val="accent5"/>
                </a:solidFill>
                <a:latin typeface="Abel"/>
                <a:ea typeface="Abel"/>
                <a:cs typeface="Abel"/>
                <a:sym typeface="Abel"/>
              </a:rPr>
              <a:t>Compression only CPR</a:t>
            </a:r>
            <a:r>
              <a:rPr b="0" i="0" lang="en-GB" sz="3800" u="none" cap="none" strike="noStrike">
                <a:solidFill>
                  <a:srgbClr val="000000"/>
                </a:solidFill>
                <a:latin typeface="Abel"/>
                <a:ea typeface="Abel"/>
                <a:cs typeface="Abel"/>
                <a:sym typeface="Abel"/>
              </a:rPr>
              <a:t> if you do not give rescue breaths </a:t>
            </a:r>
            <a:endParaRPr b="0" i="0" sz="3800" u="none" cap="none" strike="noStrike">
              <a:solidFill>
                <a:srgbClr val="000000"/>
              </a:solidFill>
              <a:latin typeface="Abel"/>
              <a:ea typeface="Abel"/>
              <a:cs typeface="Abel"/>
              <a:sym typeface="Abel"/>
            </a:endParaRPr>
          </a:p>
        </p:txBody>
      </p:sp>
      <p:pic>
        <p:nvPicPr>
          <p:cNvPr id="172" name="Google Shape;172;p26"/>
          <p:cNvPicPr preferRelativeResize="0"/>
          <p:nvPr/>
        </p:nvPicPr>
        <p:blipFill>
          <a:blip r:embed="rId4">
            <a:alphaModFix/>
          </a:blip>
          <a:stretch>
            <a:fillRect/>
          </a:stretch>
        </p:blipFill>
        <p:spPr>
          <a:xfrm>
            <a:off x="8488999" y="1314627"/>
            <a:ext cx="7990875" cy="7133925"/>
          </a:xfrm>
          <a:prstGeom prst="rect">
            <a:avLst/>
          </a:prstGeom>
          <a:noFill/>
          <a:ln>
            <a:noFill/>
          </a:ln>
        </p:spPr>
      </p:pic>
    </p:spTree>
  </p:cSld>
  <p:clrMapOvr>
    <a:masterClrMapping/>
  </p:clrMapOvr>
  <mc:AlternateContent>
    <mc:Choice Requires="p14">
      <p:transition p14:dur="40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MD new header">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