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80" r:id="rId3"/>
    <p:sldMasterId id="2147483681"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Lst>
  <p:sldSz cy="9753600" cx="17340250"/>
  <p:notesSz cx="6858000" cy="9144000"/>
  <p:embeddedFontLst>
    <p:embeddedFont>
      <p:font typeface="Abel"/>
      <p:regular r:id="rId44"/>
    </p:embeddedFont>
    <p:embeddedFont>
      <p:font typeface="Helvetica Neue"/>
      <p:regular r:id="rId45"/>
      <p:bold r:id="rId46"/>
      <p:italic r:id="rId47"/>
      <p:boldItalic r:id="rId4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20" Type="http://schemas.openxmlformats.org/officeDocument/2006/relationships/slide" Target="slides/slide15.xml"/><Relationship Id="rId42" Type="http://schemas.openxmlformats.org/officeDocument/2006/relationships/slide" Target="slides/slide37.xml"/><Relationship Id="rId41" Type="http://schemas.openxmlformats.org/officeDocument/2006/relationships/slide" Target="slides/slide36.xml"/><Relationship Id="rId22" Type="http://schemas.openxmlformats.org/officeDocument/2006/relationships/slide" Target="slides/slide17.xml"/><Relationship Id="rId44" Type="http://schemas.openxmlformats.org/officeDocument/2006/relationships/font" Target="fonts/Abel-regular.fntdata"/><Relationship Id="rId21" Type="http://schemas.openxmlformats.org/officeDocument/2006/relationships/slide" Target="slides/slide16.xml"/><Relationship Id="rId43" Type="http://schemas.openxmlformats.org/officeDocument/2006/relationships/slide" Target="slides/slide38.xml"/><Relationship Id="rId24" Type="http://schemas.openxmlformats.org/officeDocument/2006/relationships/slide" Target="slides/slide19.xml"/><Relationship Id="rId46" Type="http://schemas.openxmlformats.org/officeDocument/2006/relationships/font" Target="fonts/HelveticaNeue-bold.fntdata"/><Relationship Id="rId23" Type="http://schemas.openxmlformats.org/officeDocument/2006/relationships/slide" Target="slides/slide18.xml"/><Relationship Id="rId45" Type="http://schemas.openxmlformats.org/officeDocument/2006/relationships/font" Target="fonts/HelveticaNeue-regular.fntdata"/><Relationship Id="rId1" Type="http://schemas.openxmlformats.org/officeDocument/2006/relationships/theme" Target="theme/theme3.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26" Type="http://schemas.openxmlformats.org/officeDocument/2006/relationships/slide" Target="slides/slide21.xml"/><Relationship Id="rId48" Type="http://schemas.openxmlformats.org/officeDocument/2006/relationships/font" Target="fonts/HelveticaNeue-boldItalic.fntdata"/><Relationship Id="rId25" Type="http://schemas.openxmlformats.org/officeDocument/2006/relationships/slide" Target="slides/slide20.xml"/><Relationship Id="rId47" Type="http://schemas.openxmlformats.org/officeDocument/2006/relationships/font" Target="fonts/HelveticaNeue-italic.fntdata"/><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slide" Target="slides/slide30.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slide" Target="slides/slide32.xml"/><Relationship Id="rId14" Type="http://schemas.openxmlformats.org/officeDocument/2006/relationships/slide" Target="slides/slide9.xml"/><Relationship Id="rId36" Type="http://schemas.openxmlformats.org/officeDocument/2006/relationships/slide" Target="slides/slide31.xml"/><Relationship Id="rId17" Type="http://schemas.openxmlformats.org/officeDocument/2006/relationships/slide" Target="slides/slide12.xml"/><Relationship Id="rId39" Type="http://schemas.openxmlformats.org/officeDocument/2006/relationships/slide" Target="slides/slide34.xml"/><Relationship Id="rId16" Type="http://schemas.openxmlformats.org/officeDocument/2006/relationships/slide" Target="slides/slide11.xml"/><Relationship Id="rId38" Type="http://schemas.openxmlformats.org/officeDocument/2006/relationships/slide" Target="slides/slide33.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 name="Google Shape;4;n"/>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lvl1pPr indent="-317500" lvl="0" marL="457200" marR="0" rtl="0" algn="l">
              <a:lnSpc>
                <a:spcPct val="117999"/>
              </a:lnSpc>
              <a:spcBef>
                <a:spcPts val="0"/>
              </a:spcBef>
              <a:spcAft>
                <a:spcPts val="0"/>
              </a:spcAft>
              <a:buClr>
                <a:srgbClr val="000000"/>
              </a:buClr>
              <a:buSzPts val="1400"/>
              <a:buFont typeface="Arial"/>
              <a:buChar char="●"/>
              <a:defRPr b="0" i="0" sz="2200" u="none" cap="none" strike="noStrike">
                <a:solidFill>
                  <a:srgbClr val="000000"/>
                </a:solidFill>
                <a:latin typeface="Helvetica Neue"/>
                <a:ea typeface="Helvetica Neue"/>
                <a:cs typeface="Helvetica Neue"/>
                <a:sym typeface="Helvetica Neue"/>
              </a:defRPr>
            </a:lvl1pPr>
            <a:lvl2pPr indent="-317500" lvl="1" marL="914400" marR="0" rtl="0" algn="l">
              <a:lnSpc>
                <a:spcPct val="117999"/>
              </a:lnSpc>
              <a:spcBef>
                <a:spcPts val="0"/>
              </a:spcBef>
              <a:spcAft>
                <a:spcPts val="0"/>
              </a:spcAft>
              <a:buClr>
                <a:srgbClr val="000000"/>
              </a:buClr>
              <a:buSzPts val="1400"/>
              <a:buFont typeface="Arial"/>
              <a:buChar char="○"/>
              <a:defRPr b="0" i="0" sz="2200" u="none" cap="none" strike="noStrike">
                <a:solidFill>
                  <a:srgbClr val="000000"/>
                </a:solidFill>
                <a:latin typeface="Helvetica Neue"/>
                <a:ea typeface="Helvetica Neue"/>
                <a:cs typeface="Helvetica Neue"/>
                <a:sym typeface="Helvetica Neue"/>
              </a:defRPr>
            </a:lvl2pPr>
            <a:lvl3pPr indent="-317500" lvl="2" marL="1371600" marR="0" rtl="0" algn="l">
              <a:lnSpc>
                <a:spcPct val="117999"/>
              </a:lnSpc>
              <a:spcBef>
                <a:spcPts val="0"/>
              </a:spcBef>
              <a:spcAft>
                <a:spcPts val="0"/>
              </a:spcAft>
              <a:buClr>
                <a:srgbClr val="000000"/>
              </a:buClr>
              <a:buSzPts val="1400"/>
              <a:buFont typeface="Arial"/>
              <a:buChar char="■"/>
              <a:defRPr b="0" i="0" sz="2200" u="none" cap="none" strike="noStrike">
                <a:solidFill>
                  <a:srgbClr val="000000"/>
                </a:solidFill>
                <a:latin typeface="Helvetica Neue"/>
                <a:ea typeface="Helvetica Neue"/>
                <a:cs typeface="Helvetica Neue"/>
                <a:sym typeface="Helvetica Neue"/>
              </a:defRPr>
            </a:lvl3pPr>
            <a:lvl4pPr indent="-317500" lvl="3" marL="1828800" marR="0" rtl="0" algn="l">
              <a:lnSpc>
                <a:spcPct val="117999"/>
              </a:lnSpc>
              <a:spcBef>
                <a:spcPts val="0"/>
              </a:spcBef>
              <a:spcAft>
                <a:spcPts val="0"/>
              </a:spcAft>
              <a:buClr>
                <a:srgbClr val="000000"/>
              </a:buClr>
              <a:buSzPts val="1400"/>
              <a:buFont typeface="Arial"/>
              <a:buChar char="●"/>
              <a:defRPr b="0" i="0" sz="2200" u="none" cap="none" strike="noStrike">
                <a:solidFill>
                  <a:srgbClr val="000000"/>
                </a:solidFill>
                <a:latin typeface="Helvetica Neue"/>
                <a:ea typeface="Helvetica Neue"/>
                <a:cs typeface="Helvetica Neue"/>
                <a:sym typeface="Helvetica Neue"/>
              </a:defRPr>
            </a:lvl4pPr>
            <a:lvl5pPr indent="-317500" lvl="4" marL="2286000" marR="0" rtl="0" algn="l">
              <a:lnSpc>
                <a:spcPct val="117999"/>
              </a:lnSpc>
              <a:spcBef>
                <a:spcPts val="0"/>
              </a:spcBef>
              <a:spcAft>
                <a:spcPts val="0"/>
              </a:spcAft>
              <a:buClr>
                <a:srgbClr val="000000"/>
              </a:buClr>
              <a:buSzPts val="1400"/>
              <a:buFont typeface="Arial"/>
              <a:buChar char="○"/>
              <a:defRPr b="0" i="0" sz="2200" u="none" cap="none" strike="noStrike">
                <a:solidFill>
                  <a:srgbClr val="000000"/>
                </a:solidFill>
                <a:latin typeface="Helvetica Neue"/>
                <a:ea typeface="Helvetica Neue"/>
                <a:cs typeface="Helvetica Neue"/>
                <a:sym typeface="Helvetica Neue"/>
              </a:defRPr>
            </a:lvl5pPr>
            <a:lvl6pPr indent="-317500" lvl="5" marL="2743200" marR="0" rtl="0" algn="l">
              <a:lnSpc>
                <a:spcPct val="117999"/>
              </a:lnSpc>
              <a:spcBef>
                <a:spcPts val="0"/>
              </a:spcBef>
              <a:spcAft>
                <a:spcPts val="0"/>
              </a:spcAft>
              <a:buClr>
                <a:srgbClr val="000000"/>
              </a:buClr>
              <a:buSzPts val="1400"/>
              <a:buFont typeface="Arial"/>
              <a:buChar char="■"/>
              <a:defRPr b="0" i="0" sz="2200" u="none" cap="none" strike="noStrike">
                <a:solidFill>
                  <a:srgbClr val="000000"/>
                </a:solidFill>
                <a:latin typeface="Helvetica Neue"/>
                <a:ea typeface="Helvetica Neue"/>
                <a:cs typeface="Helvetica Neue"/>
                <a:sym typeface="Helvetica Neue"/>
              </a:defRPr>
            </a:lvl6pPr>
            <a:lvl7pPr indent="-317500" lvl="6" marL="3200400" marR="0" rtl="0" algn="l">
              <a:lnSpc>
                <a:spcPct val="117999"/>
              </a:lnSpc>
              <a:spcBef>
                <a:spcPts val="0"/>
              </a:spcBef>
              <a:spcAft>
                <a:spcPts val="0"/>
              </a:spcAft>
              <a:buClr>
                <a:srgbClr val="000000"/>
              </a:buClr>
              <a:buSzPts val="1400"/>
              <a:buFont typeface="Arial"/>
              <a:buChar char="●"/>
              <a:defRPr b="0" i="0" sz="2200" u="none" cap="none" strike="noStrike">
                <a:solidFill>
                  <a:srgbClr val="000000"/>
                </a:solidFill>
                <a:latin typeface="Helvetica Neue"/>
                <a:ea typeface="Helvetica Neue"/>
                <a:cs typeface="Helvetica Neue"/>
                <a:sym typeface="Helvetica Neue"/>
              </a:defRPr>
            </a:lvl7pPr>
            <a:lvl8pPr indent="-317500" lvl="7" marL="3657600" marR="0" rtl="0" algn="l">
              <a:lnSpc>
                <a:spcPct val="117999"/>
              </a:lnSpc>
              <a:spcBef>
                <a:spcPts val="0"/>
              </a:spcBef>
              <a:spcAft>
                <a:spcPts val="0"/>
              </a:spcAft>
              <a:buClr>
                <a:srgbClr val="000000"/>
              </a:buClr>
              <a:buSzPts val="1400"/>
              <a:buFont typeface="Arial"/>
              <a:buChar char="○"/>
              <a:defRPr b="0" i="0" sz="2200" u="none" cap="none" strike="noStrike">
                <a:solidFill>
                  <a:srgbClr val="000000"/>
                </a:solidFill>
                <a:latin typeface="Helvetica Neue"/>
                <a:ea typeface="Helvetica Neue"/>
                <a:cs typeface="Helvetica Neue"/>
                <a:sym typeface="Helvetica Neue"/>
              </a:defRPr>
            </a:lvl8pPr>
            <a:lvl9pPr indent="-317500" lvl="8" marL="4114800" marR="0" rtl="0" algn="l">
              <a:lnSpc>
                <a:spcPct val="117999"/>
              </a:lnSpc>
              <a:spcBef>
                <a:spcPts val="0"/>
              </a:spcBef>
              <a:spcAft>
                <a:spcPts val="0"/>
              </a:spcAft>
              <a:buClr>
                <a:srgbClr val="000000"/>
              </a:buClr>
              <a:buSzPts val="1400"/>
              <a:buFont typeface="Arial"/>
              <a:buChar char="■"/>
              <a:defRPr b="0" i="0" sz="2200" u="none" cap="none" strike="noStrike">
                <a:solidFill>
                  <a:srgbClr val="000000"/>
                </a:solidFill>
                <a:latin typeface="Helvetica Neue"/>
                <a:ea typeface="Helvetica Neue"/>
                <a:cs typeface="Helvetica Neue"/>
                <a:sym typeface="Helvetica Neue"/>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99" name="Google Shape;199;p1: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rtl="0" algn="l">
              <a:lnSpc>
                <a:spcPct val="117999"/>
              </a:lnSpc>
              <a:spcBef>
                <a:spcPts val="0"/>
              </a:spcBef>
              <a:spcAft>
                <a:spcPts val="0"/>
              </a:spcAft>
              <a:buSzPts val="14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g3a1c398ad04_0_18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4" name="Google Shape;254;g3a1c398ad04_0_185: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p9: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rtl="0" algn="l">
              <a:lnSpc>
                <a:spcPct val="117999"/>
              </a:lnSpc>
              <a:spcBef>
                <a:spcPts val="0"/>
              </a:spcBef>
              <a:spcAft>
                <a:spcPts val="0"/>
              </a:spcAft>
              <a:buSzPts val="1400"/>
              <a:buNone/>
            </a:pPr>
            <a:r>
              <a:t/>
            </a:r>
            <a:endParaRPr/>
          </a:p>
        </p:txBody>
      </p:sp>
      <p:sp>
        <p:nvSpPr>
          <p:cNvPr id="260" name="Google Shape;260;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66" name="Google Shape;266;p10: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rtl="0" algn="l">
              <a:lnSpc>
                <a:spcPct val="80000"/>
              </a:lnSpc>
              <a:spcBef>
                <a:spcPts val="2801"/>
              </a:spcBef>
              <a:spcAft>
                <a:spcPts val="0"/>
              </a:spcAft>
              <a:buSzPts val="1400"/>
              <a:buNone/>
            </a:pPr>
            <a:r>
              <a:rPr lang="en-GB" sz="1400">
                <a:solidFill>
                  <a:srgbClr val="232323"/>
                </a:solidFill>
                <a:latin typeface="Abel"/>
                <a:ea typeface="Abel"/>
                <a:cs typeface="Abel"/>
                <a:sym typeface="Abel"/>
              </a:rPr>
              <a:t>Especially if cardiac arrest has just happened…</a:t>
            </a:r>
            <a:endParaRPr sz="1400">
              <a:solidFill>
                <a:srgbClr val="232323"/>
              </a:solidFill>
              <a:latin typeface="Abel"/>
              <a:ea typeface="Abel"/>
              <a:cs typeface="Abel"/>
              <a:sym typeface="Abel"/>
            </a:endParaRPr>
          </a:p>
          <a:p>
            <a:pPr indent="0" lvl="0" marL="0" rtl="0" algn="l">
              <a:lnSpc>
                <a:spcPct val="80000"/>
              </a:lnSpc>
              <a:spcBef>
                <a:spcPts val="2801"/>
              </a:spcBef>
              <a:spcAft>
                <a:spcPts val="0"/>
              </a:spcAft>
              <a:buSzPts val="1400"/>
              <a:buNone/>
            </a:pPr>
            <a:r>
              <a:rPr lang="en-GB" sz="1200">
                <a:solidFill>
                  <a:srgbClr val="232323"/>
                </a:solidFill>
                <a:latin typeface="Abel"/>
                <a:ea typeface="Abel"/>
                <a:cs typeface="Abel"/>
                <a:sym typeface="Abel"/>
              </a:rPr>
              <a:t>Seizures (up to approximately 10% of cardiac arrests): </a:t>
            </a:r>
            <a:r>
              <a:rPr lang="en-GB" sz="1200">
                <a:solidFill>
                  <a:srgbClr val="2E2E2E"/>
                </a:solidFill>
                <a:latin typeface="Abel"/>
                <a:ea typeface="Abel"/>
                <a:cs typeface="Abel"/>
                <a:sym typeface="Abel"/>
              </a:rPr>
              <a:t>Seizure-like activity is a major sign/symptom of the onset of “sudden” cardiac arrest of presumed cardiac etiology, particularly in patients with shockable initial rhythms. Such activity Is significantly associated with neurologically favorable outcomes.</a:t>
            </a:r>
            <a:endParaRPr sz="1200">
              <a:solidFill>
                <a:srgbClr val="2E2E2E"/>
              </a:solidFill>
              <a:latin typeface="Abel"/>
              <a:ea typeface="Abel"/>
              <a:cs typeface="Abel"/>
              <a:sym typeface="Abel"/>
            </a:endParaRPr>
          </a:p>
          <a:p>
            <a:pPr indent="0" lvl="0" marL="0" rtl="0" algn="l">
              <a:lnSpc>
                <a:spcPct val="80000"/>
              </a:lnSpc>
              <a:spcBef>
                <a:spcPts val="2801"/>
              </a:spcBef>
              <a:spcAft>
                <a:spcPts val="0"/>
              </a:spcAft>
              <a:buClr>
                <a:schemeClr val="dk1"/>
              </a:buClr>
              <a:buSzPts val="1100"/>
              <a:buFont typeface="Arial"/>
              <a:buNone/>
            </a:pPr>
            <a:r>
              <a:rPr lang="en-GB" sz="1200">
                <a:solidFill>
                  <a:srgbClr val="2E2E2E"/>
                </a:solidFill>
                <a:latin typeface="Abel"/>
                <a:ea typeface="Abel"/>
                <a:cs typeface="Abel"/>
                <a:sym typeface="Abel"/>
              </a:rPr>
              <a:t>Agonal breathing suggests at a degree of brain perfusion / early phase of cardiac arrest &amp; is associated with more favourable outcomes</a:t>
            </a:r>
            <a:endParaRPr sz="1200">
              <a:solidFill>
                <a:srgbClr val="2E2E2E"/>
              </a:solidFill>
              <a:latin typeface="Abel"/>
              <a:ea typeface="Abel"/>
              <a:cs typeface="Abel"/>
              <a:sym typeface="Abel"/>
            </a:endParaRPr>
          </a:p>
          <a:p>
            <a:pPr indent="0" lvl="0" marL="0" rtl="0" algn="l">
              <a:lnSpc>
                <a:spcPct val="117999"/>
              </a:lnSpc>
              <a:spcBef>
                <a:spcPts val="0"/>
              </a:spcBef>
              <a:spcAft>
                <a:spcPts val="0"/>
              </a:spcAft>
              <a:buSzPts val="14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g3a1c398ad04_0_31: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rtl="0" algn="l">
              <a:lnSpc>
                <a:spcPct val="117999"/>
              </a:lnSpc>
              <a:spcBef>
                <a:spcPts val="0"/>
              </a:spcBef>
              <a:spcAft>
                <a:spcPts val="0"/>
              </a:spcAft>
              <a:buSzPts val="1400"/>
              <a:buNone/>
            </a:pPr>
            <a:r>
              <a:t/>
            </a:r>
            <a:endParaRPr/>
          </a:p>
        </p:txBody>
      </p:sp>
      <p:sp>
        <p:nvSpPr>
          <p:cNvPr id="271" name="Google Shape;271;g3a1c398ad04_0_3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g3a1c398ad04_0_37: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rtl="0" algn="l">
              <a:lnSpc>
                <a:spcPct val="117999"/>
              </a:lnSpc>
              <a:spcBef>
                <a:spcPts val="0"/>
              </a:spcBef>
              <a:spcAft>
                <a:spcPts val="0"/>
              </a:spcAft>
              <a:buSzPts val="1400"/>
              <a:buNone/>
            </a:pPr>
            <a:r>
              <a:t/>
            </a:r>
            <a:endParaRPr/>
          </a:p>
        </p:txBody>
      </p:sp>
      <p:sp>
        <p:nvSpPr>
          <p:cNvPr id="278" name="Google Shape;278;g3a1c398ad04_0_3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g3a1c398ad04_0_50: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rtl="0" algn="l">
              <a:lnSpc>
                <a:spcPct val="117999"/>
              </a:lnSpc>
              <a:spcBef>
                <a:spcPts val="0"/>
              </a:spcBef>
              <a:spcAft>
                <a:spcPts val="0"/>
              </a:spcAft>
              <a:buSzPts val="1400"/>
              <a:buNone/>
            </a:pPr>
            <a:r>
              <a:t/>
            </a:r>
            <a:endParaRPr/>
          </a:p>
        </p:txBody>
      </p:sp>
      <p:sp>
        <p:nvSpPr>
          <p:cNvPr id="286" name="Google Shape;286;g3a1c398ad04_0_5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 name="Shape 289"/>
        <p:cNvGrpSpPr/>
        <p:nvPr/>
      </p:nvGrpSpPr>
      <p:grpSpPr>
        <a:xfrm>
          <a:off x="0" y="0"/>
          <a:ext cx="0" cy="0"/>
          <a:chOff x="0" y="0"/>
          <a:chExt cx="0" cy="0"/>
        </a:xfrm>
      </p:grpSpPr>
      <p:sp>
        <p:nvSpPr>
          <p:cNvPr id="290" name="Google Shape;290;g3a1c398ad04_0_6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1" name="Google Shape;291;g3a1c398ad04_0_64: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GB" sz="3400">
                <a:solidFill>
                  <a:schemeClr val="dk1"/>
                </a:solidFill>
                <a:latin typeface="Arial"/>
                <a:ea typeface="Arial"/>
                <a:cs typeface="Arial"/>
                <a:sym typeface="Arial"/>
              </a:rPr>
              <a:t>If there is no response, position them on their back &amp; open the airway using this method whilst waiting for 999 call to be answered</a:t>
            </a:r>
            <a:endParaRPr sz="3400">
              <a:solidFill>
                <a:schemeClr val="dk1"/>
              </a:solidFill>
              <a:latin typeface="Arial"/>
              <a:ea typeface="Arial"/>
              <a:cs typeface="Arial"/>
              <a:sym typeface="Arial"/>
            </a:endParaRPr>
          </a:p>
          <a:p>
            <a:pPr indent="0" lvl="0" marL="0" rtl="0" algn="l">
              <a:lnSpc>
                <a:spcPct val="100000"/>
              </a:lnSpc>
              <a:spcBef>
                <a:spcPts val="0"/>
              </a:spcBef>
              <a:spcAft>
                <a:spcPts val="0"/>
              </a:spcAft>
              <a:buNone/>
            </a:pPr>
            <a:r>
              <a:t/>
            </a:r>
            <a:endParaRPr sz="3400">
              <a:solidFill>
                <a:schemeClr val="dk1"/>
              </a:solidFill>
              <a:latin typeface="Arial"/>
              <a:ea typeface="Arial"/>
              <a:cs typeface="Arial"/>
              <a:sym typeface="Arial"/>
            </a:endParaRPr>
          </a:p>
          <a:p>
            <a:pPr indent="0" lvl="0" marL="0" rtl="0" algn="l">
              <a:lnSpc>
                <a:spcPct val="100000"/>
              </a:lnSpc>
              <a:spcBef>
                <a:spcPts val="0"/>
              </a:spcBef>
              <a:spcAft>
                <a:spcPts val="0"/>
              </a:spcAft>
              <a:buClr>
                <a:schemeClr val="dk1"/>
              </a:buClr>
              <a:buSzPts val="1100"/>
              <a:buFont typeface="Arial"/>
              <a:buNone/>
            </a:pPr>
            <a:r>
              <a:t/>
            </a:r>
            <a:endParaRPr sz="3400">
              <a:solidFill>
                <a:schemeClr val="dk1"/>
              </a:solidFill>
              <a:latin typeface="Arial"/>
              <a:ea typeface="Arial"/>
              <a:cs typeface="Arial"/>
              <a:sym typeface="Aria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g3a1c398ad04_0_7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7" name="Google Shape;297;g3a1c398ad04_0_70: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t/>
            </a:r>
            <a:endParaRPr sz="3400">
              <a:solidFill>
                <a:schemeClr val="dk1"/>
              </a:solidFill>
              <a:latin typeface="Arial"/>
              <a:ea typeface="Arial"/>
              <a:cs typeface="Arial"/>
              <a:sym typeface="Aria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g3a1c398ad04_0_9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4" name="Google Shape;304;g3a1c398ad04_0_93: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p14: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304800" lvl="0" marL="457200" rtl="0" algn="l">
              <a:lnSpc>
                <a:spcPct val="117999"/>
              </a:lnSpc>
              <a:spcBef>
                <a:spcPts val="0"/>
              </a:spcBef>
              <a:spcAft>
                <a:spcPts val="0"/>
              </a:spcAft>
              <a:buSzPts val="1200"/>
              <a:buChar char="●"/>
            </a:pPr>
            <a:r>
              <a:rPr lang="en-GB" sz="1200"/>
              <a:t>Agonal breaths are slow and deep breaths, </a:t>
            </a:r>
            <a:endParaRPr sz="1200"/>
          </a:p>
          <a:p>
            <a:pPr indent="-304800" lvl="0" marL="457200" rtl="0" algn="l">
              <a:lnSpc>
                <a:spcPct val="117999"/>
              </a:lnSpc>
              <a:spcBef>
                <a:spcPts val="0"/>
              </a:spcBef>
              <a:spcAft>
                <a:spcPts val="0"/>
              </a:spcAft>
              <a:buSzPts val="1200"/>
              <a:buChar char="●"/>
            </a:pPr>
            <a:r>
              <a:rPr lang="en-GB" sz="1200"/>
              <a:t>frequently with a characteristic snoring sound. </a:t>
            </a:r>
            <a:endParaRPr sz="1200"/>
          </a:p>
          <a:p>
            <a:pPr indent="-304800" lvl="0" marL="457200" rtl="0" algn="l">
              <a:lnSpc>
                <a:spcPct val="117999"/>
              </a:lnSpc>
              <a:spcBef>
                <a:spcPts val="0"/>
              </a:spcBef>
              <a:spcAft>
                <a:spcPts val="0"/>
              </a:spcAft>
              <a:buSzPts val="1200"/>
              <a:buChar char="●"/>
            </a:pPr>
            <a:r>
              <a:rPr lang="en-GB" sz="1200"/>
              <a:t>They originate from the brain stem, the part of the brain that remains functioning for some minutes even when deprived of oxygen. </a:t>
            </a:r>
            <a:endParaRPr sz="1200"/>
          </a:p>
          <a:p>
            <a:pPr indent="0" lvl="0" marL="0" rtl="0" algn="l">
              <a:lnSpc>
                <a:spcPct val="117999"/>
              </a:lnSpc>
              <a:spcBef>
                <a:spcPts val="0"/>
              </a:spcBef>
              <a:spcAft>
                <a:spcPts val="0"/>
              </a:spcAft>
              <a:buSzPts val="1400"/>
              <a:buNone/>
            </a:pPr>
            <a:r>
              <a:t/>
            </a:r>
            <a:endParaRPr sz="1200"/>
          </a:p>
          <a:p>
            <a:pPr indent="0" lvl="0" marL="0" rtl="0" algn="l">
              <a:lnSpc>
                <a:spcPct val="117999"/>
              </a:lnSpc>
              <a:spcBef>
                <a:spcPts val="0"/>
              </a:spcBef>
              <a:spcAft>
                <a:spcPts val="0"/>
              </a:spcAft>
              <a:buSzPts val="1400"/>
              <a:buNone/>
            </a:pPr>
            <a:r>
              <a:rPr lang="en-GB" sz="1200"/>
              <a:t>The presence of agonal breathing can be erroneously interpreted as evidence that there is a circulation and CPR is not needed. </a:t>
            </a:r>
            <a:endParaRPr sz="1200"/>
          </a:p>
          <a:p>
            <a:pPr indent="0" lvl="0" marL="0" rtl="0" algn="l">
              <a:lnSpc>
                <a:spcPct val="117999"/>
              </a:lnSpc>
              <a:spcBef>
                <a:spcPts val="0"/>
              </a:spcBef>
              <a:spcAft>
                <a:spcPts val="0"/>
              </a:spcAft>
              <a:buSzPts val="1400"/>
              <a:buNone/>
            </a:pPr>
            <a:r>
              <a:rPr lang="en-GB" sz="1200"/>
              <a:t>Agonal breathing may be present in up to 40% of victims in the first minutes after cardiac arrest, and if responded to as a sign of cardiac arrest, is associated with higher survival rates.48 The significance of agonal breathing should be emphasised during basic life support training.49,50 </a:t>
            </a:r>
            <a:endParaRPr sz="1200"/>
          </a:p>
          <a:p>
            <a:pPr indent="0" lvl="0" marL="0" rtl="0" algn="l">
              <a:lnSpc>
                <a:spcPct val="117999"/>
              </a:lnSpc>
              <a:spcBef>
                <a:spcPts val="0"/>
              </a:spcBef>
              <a:spcAft>
                <a:spcPts val="0"/>
              </a:spcAft>
              <a:buSzPts val="1400"/>
              <a:buNone/>
            </a:pPr>
            <a:r>
              <a:t/>
            </a:r>
            <a:endParaRPr sz="1200"/>
          </a:p>
          <a:p>
            <a:pPr indent="0" lvl="0" marL="0" rtl="0" algn="l">
              <a:lnSpc>
                <a:spcPct val="117999"/>
              </a:lnSpc>
              <a:spcBef>
                <a:spcPts val="0"/>
              </a:spcBef>
              <a:spcAft>
                <a:spcPts val="0"/>
              </a:spcAft>
              <a:buSzPts val="1400"/>
              <a:buNone/>
            </a:pPr>
            <a:r>
              <a:rPr lang="en-GB" sz="1200"/>
              <a:t>SEIZURE LIKE ACTIVITY also.</a:t>
            </a:r>
            <a:endParaRPr sz="1200"/>
          </a:p>
        </p:txBody>
      </p:sp>
      <p:sp>
        <p:nvSpPr>
          <p:cNvPr id="310" name="Google Shape;310;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04" name="Google Shape;204;p2: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rtl="0" algn="l">
              <a:lnSpc>
                <a:spcPct val="117999"/>
              </a:lnSpc>
              <a:spcBef>
                <a:spcPts val="0"/>
              </a:spcBef>
              <a:spcAft>
                <a:spcPts val="0"/>
              </a:spcAft>
              <a:buSzPts val="1400"/>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g303ca58f848_0_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6" name="Google Shape;316;g303ca58f848_0_3: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g3a1c398ad04_0_98: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rtl="0" algn="l">
              <a:lnSpc>
                <a:spcPct val="117999"/>
              </a:lnSpc>
              <a:spcBef>
                <a:spcPts val="0"/>
              </a:spcBef>
              <a:spcAft>
                <a:spcPts val="0"/>
              </a:spcAft>
              <a:buSzPts val="1400"/>
              <a:buNone/>
            </a:pPr>
            <a:r>
              <a:t/>
            </a:r>
            <a:endParaRPr/>
          </a:p>
        </p:txBody>
      </p:sp>
      <p:sp>
        <p:nvSpPr>
          <p:cNvPr id="321" name="Google Shape;321;g3a1c398ad04_0_9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g3a1c398ad04_0_10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8" name="Google Shape;328;g3a1c398ad04_0_104: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g3a1c398ad04_0_1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5" name="Google Shape;335;g3a1c398ad04_0_110: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0" name="Shape 340"/>
        <p:cNvGrpSpPr/>
        <p:nvPr/>
      </p:nvGrpSpPr>
      <p:grpSpPr>
        <a:xfrm>
          <a:off x="0" y="0"/>
          <a:ext cx="0" cy="0"/>
          <a:chOff x="0" y="0"/>
          <a:chExt cx="0" cy="0"/>
        </a:xfrm>
      </p:grpSpPr>
      <p:sp>
        <p:nvSpPr>
          <p:cNvPr id="341" name="Google Shape;341;g3a1c398ad04_0_11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2" name="Google Shape;342;g3a1c398ad04_0_118: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7" name="Shape 347"/>
        <p:cNvGrpSpPr/>
        <p:nvPr/>
      </p:nvGrpSpPr>
      <p:grpSpPr>
        <a:xfrm>
          <a:off x="0" y="0"/>
          <a:ext cx="0" cy="0"/>
          <a:chOff x="0" y="0"/>
          <a:chExt cx="0" cy="0"/>
        </a:xfrm>
      </p:grpSpPr>
      <p:sp>
        <p:nvSpPr>
          <p:cNvPr id="348" name="Google Shape;348;g3a1c398ad04_0_1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9" name="Google Shape;349;g3a1c398ad04_0_125: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3" name="Shape 353"/>
        <p:cNvGrpSpPr/>
        <p:nvPr/>
      </p:nvGrpSpPr>
      <p:grpSpPr>
        <a:xfrm>
          <a:off x="0" y="0"/>
          <a:ext cx="0" cy="0"/>
          <a:chOff x="0" y="0"/>
          <a:chExt cx="0" cy="0"/>
        </a:xfrm>
      </p:grpSpPr>
      <p:sp>
        <p:nvSpPr>
          <p:cNvPr id="354" name="Google Shape;354;g3a1c398ad04_0_13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5" name="Google Shape;355;g3a1c398ad04_0_132: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0" name="Shape 360"/>
        <p:cNvGrpSpPr/>
        <p:nvPr/>
      </p:nvGrpSpPr>
      <p:grpSpPr>
        <a:xfrm>
          <a:off x="0" y="0"/>
          <a:ext cx="0" cy="0"/>
          <a:chOff x="0" y="0"/>
          <a:chExt cx="0" cy="0"/>
        </a:xfrm>
      </p:grpSpPr>
      <p:sp>
        <p:nvSpPr>
          <p:cNvPr id="361" name="Google Shape;361;g3a1c398ad04_0_14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2" name="Google Shape;362;g3a1c398ad04_0_140: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7" name="Shape 367"/>
        <p:cNvGrpSpPr/>
        <p:nvPr/>
      </p:nvGrpSpPr>
      <p:grpSpPr>
        <a:xfrm>
          <a:off x="0" y="0"/>
          <a:ext cx="0" cy="0"/>
          <a:chOff x="0" y="0"/>
          <a:chExt cx="0" cy="0"/>
        </a:xfrm>
      </p:grpSpPr>
      <p:sp>
        <p:nvSpPr>
          <p:cNvPr id="368" name="Google Shape;368;p18: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rtl="0" algn="l">
              <a:lnSpc>
                <a:spcPct val="117999"/>
              </a:lnSpc>
              <a:spcBef>
                <a:spcPts val="0"/>
              </a:spcBef>
              <a:spcAft>
                <a:spcPts val="0"/>
              </a:spcAft>
              <a:buSzPts val="1400"/>
              <a:buNone/>
            </a:pPr>
            <a:r>
              <a:t/>
            </a:r>
            <a:endParaRPr/>
          </a:p>
        </p:txBody>
      </p:sp>
      <p:sp>
        <p:nvSpPr>
          <p:cNvPr id="369" name="Google Shape;369;p1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6" name="Shape 376"/>
        <p:cNvGrpSpPr/>
        <p:nvPr/>
      </p:nvGrpSpPr>
      <p:grpSpPr>
        <a:xfrm>
          <a:off x="0" y="0"/>
          <a:ext cx="0" cy="0"/>
          <a:chOff x="0" y="0"/>
          <a:chExt cx="0" cy="0"/>
        </a:xfrm>
      </p:grpSpPr>
      <p:sp>
        <p:nvSpPr>
          <p:cNvPr id="377" name="Google Shape;377;p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78" name="Google Shape;378;p20: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rtl="0" algn="l">
              <a:lnSpc>
                <a:spcPct val="117999"/>
              </a:lnSpc>
              <a:spcBef>
                <a:spcPts val="0"/>
              </a:spcBef>
              <a:spcAft>
                <a:spcPts val="0"/>
              </a:spcAft>
              <a:buSzPts val="14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p3: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rtl="0" algn="l">
              <a:lnSpc>
                <a:spcPct val="117999"/>
              </a:lnSpc>
              <a:spcBef>
                <a:spcPts val="0"/>
              </a:spcBef>
              <a:spcAft>
                <a:spcPts val="0"/>
              </a:spcAft>
              <a:buSzPts val="1400"/>
              <a:buNone/>
            </a:pPr>
            <a:r>
              <a:t/>
            </a:r>
            <a:endParaRPr sz="1200"/>
          </a:p>
          <a:p>
            <a:pPr indent="0" lvl="0" marL="0" rtl="0" algn="l">
              <a:lnSpc>
                <a:spcPct val="117999"/>
              </a:lnSpc>
              <a:spcBef>
                <a:spcPts val="0"/>
              </a:spcBef>
              <a:spcAft>
                <a:spcPts val="0"/>
              </a:spcAft>
              <a:buSzPts val="1400"/>
              <a:buNone/>
            </a:pPr>
            <a:r>
              <a:t/>
            </a:r>
            <a:endParaRPr sz="1200"/>
          </a:p>
          <a:p>
            <a:pPr indent="0" lvl="0" marL="0" rtl="0" algn="l">
              <a:lnSpc>
                <a:spcPct val="117999"/>
              </a:lnSpc>
              <a:spcBef>
                <a:spcPts val="0"/>
              </a:spcBef>
              <a:spcAft>
                <a:spcPts val="0"/>
              </a:spcAft>
              <a:buSzPts val="1400"/>
              <a:buNone/>
            </a:pPr>
            <a:r>
              <a:t/>
            </a:r>
            <a:endParaRPr sz="1200"/>
          </a:p>
          <a:p>
            <a:pPr indent="0" lvl="0" marL="0" rtl="0" algn="l">
              <a:lnSpc>
                <a:spcPct val="117999"/>
              </a:lnSpc>
              <a:spcBef>
                <a:spcPts val="0"/>
              </a:spcBef>
              <a:spcAft>
                <a:spcPts val="0"/>
              </a:spcAft>
              <a:buSzPts val="1400"/>
              <a:buNone/>
            </a:pPr>
            <a:r>
              <a:t/>
            </a:r>
            <a:endParaRPr sz="1200"/>
          </a:p>
          <a:p>
            <a:pPr indent="0" lvl="0" marL="0" rtl="0" algn="l">
              <a:lnSpc>
                <a:spcPct val="117999"/>
              </a:lnSpc>
              <a:spcBef>
                <a:spcPts val="0"/>
              </a:spcBef>
              <a:spcAft>
                <a:spcPts val="0"/>
              </a:spcAft>
              <a:buSzPts val="1400"/>
              <a:buNone/>
            </a:pPr>
            <a:r>
              <a:t/>
            </a:r>
            <a:endParaRPr sz="1200"/>
          </a:p>
          <a:p>
            <a:pPr indent="0" lvl="0" marL="0" rtl="0" algn="l">
              <a:lnSpc>
                <a:spcPct val="117999"/>
              </a:lnSpc>
              <a:spcBef>
                <a:spcPts val="0"/>
              </a:spcBef>
              <a:spcAft>
                <a:spcPts val="0"/>
              </a:spcAft>
              <a:buSzPts val="1400"/>
              <a:buNone/>
            </a:pPr>
            <a:r>
              <a:t/>
            </a:r>
            <a:endParaRPr sz="1200"/>
          </a:p>
          <a:p>
            <a:pPr indent="0" lvl="0" marL="0" rtl="0" algn="l">
              <a:lnSpc>
                <a:spcPct val="117999"/>
              </a:lnSpc>
              <a:spcBef>
                <a:spcPts val="0"/>
              </a:spcBef>
              <a:spcAft>
                <a:spcPts val="0"/>
              </a:spcAft>
              <a:buSzPts val="1400"/>
              <a:buNone/>
            </a:pPr>
            <a:r>
              <a:t/>
            </a:r>
            <a:endParaRPr sz="1200"/>
          </a:p>
          <a:p>
            <a:pPr indent="0" lvl="0" marL="0" rtl="0" algn="l">
              <a:lnSpc>
                <a:spcPct val="117999"/>
              </a:lnSpc>
              <a:spcBef>
                <a:spcPts val="0"/>
              </a:spcBef>
              <a:spcAft>
                <a:spcPts val="0"/>
              </a:spcAft>
              <a:buSzPts val="1400"/>
              <a:buNone/>
            </a:pPr>
            <a:r>
              <a:t/>
            </a:r>
            <a:endParaRPr sz="1200"/>
          </a:p>
          <a:p>
            <a:pPr indent="0" lvl="0" marL="0" rtl="0" algn="l">
              <a:lnSpc>
                <a:spcPct val="117999"/>
              </a:lnSpc>
              <a:spcBef>
                <a:spcPts val="0"/>
              </a:spcBef>
              <a:spcAft>
                <a:spcPts val="0"/>
              </a:spcAft>
              <a:buSzPts val="1400"/>
              <a:buNone/>
            </a:pPr>
            <a:r>
              <a:t/>
            </a:r>
            <a:endParaRPr sz="1200"/>
          </a:p>
          <a:p>
            <a:pPr indent="0" lvl="0" marL="0" rtl="0" algn="l">
              <a:lnSpc>
                <a:spcPct val="117999"/>
              </a:lnSpc>
              <a:spcBef>
                <a:spcPts val="0"/>
              </a:spcBef>
              <a:spcAft>
                <a:spcPts val="0"/>
              </a:spcAft>
              <a:buSzPts val="1400"/>
              <a:buNone/>
            </a:pPr>
            <a:r>
              <a:t/>
            </a:r>
            <a:endParaRPr sz="1200"/>
          </a:p>
          <a:p>
            <a:pPr indent="0" lvl="0" marL="0" rtl="0" algn="l">
              <a:lnSpc>
                <a:spcPct val="117999"/>
              </a:lnSpc>
              <a:spcBef>
                <a:spcPts val="0"/>
              </a:spcBef>
              <a:spcAft>
                <a:spcPts val="0"/>
              </a:spcAft>
              <a:buSzPts val="1400"/>
              <a:buNone/>
            </a:pPr>
            <a:r>
              <a:t/>
            </a:r>
            <a:endParaRPr sz="1200"/>
          </a:p>
          <a:p>
            <a:pPr indent="0" lvl="0" marL="0" rtl="0" algn="l">
              <a:lnSpc>
                <a:spcPct val="117999"/>
              </a:lnSpc>
              <a:spcBef>
                <a:spcPts val="0"/>
              </a:spcBef>
              <a:spcAft>
                <a:spcPts val="0"/>
              </a:spcAft>
              <a:buSzPts val="1400"/>
              <a:buNone/>
            </a:pPr>
            <a:r>
              <a:t/>
            </a:r>
            <a:endParaRPr sz="1200"/>
          </a:p>
          <a:p>
            <a:pPr indent="0" lvl="0" marL="0" rtl="0" algn="l">
              <a:lnSpc>
                <a:spcPct val="117999"/>
              </a:lnSpc>
              <a:spcBef>
                <a:spcPts val="0"/>
              </a:spcBef>
              <a:spcAft>
                <a:spcPts val="0"/>
              </a:spcAft>
              <a:buSzPts val="1400"/>
              <a:buNone/>
            </a:pPr>
            <a:r>
              <a:rPr lang="en-GB" sz="1200"/>
              <a:t>initial heart-rhythm analysis, about 25–50% of SCA victims have ventricular fibrillation (VF), a percentage that has declined over the last 20 years.7–13 Itis likely that many more victims have VF or rapid ventricular tachycardia (VT) at the time of collapse, but by the time the first electrocardiogram (ECG) is recorded by emergency medical service personnel their rhythm has deteriorated to asystole.14,15 When the rhythm is recorded soon after collapse, in particular by an on-site AED,the proportion of victims in VF can be as high as 76%.16,17 More victims of SCA survive if bystanders act immediately while VF is still present. Successful resuscitation is less likely once the rhythm has deteriorated to asystole.</a:t>
            </a:r>
            <a:endParaRPr sz="1200"/>
          </a:p>
        </p:txBody>
      </p:sp>
      <p:sp>
        <p:nvSpPr>
          <p:cNvPr id="209" name="Google Shape;209;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2" name="Shape 382"/>
        <p:cNvGrpSpPr/>
        <p:nvPr/>
      </p:nvGrpSpPr>
      <p:grpSpPr>
        <a:xfrm>
          <a:off x="0" y="0"/>
          <a:ext cx="0" cy="0"/>
          <a:chOff x="0" y="0"/>
          <a:chExt cx="0" cy="0"/>
        </a:xfrm>
      </p:grpSpPr>
      <p:sp>
        <p:nvSpPr>
          <p:cNvPr id="383" name="Google Shape;383;p21: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rtl="0" algn="l">
              <a:lnSpc>
                <a:spcPct val="117999"/>
              </a:lnSpc>
              <a:spcBef>
                <a:spcPts val="0"/>
              </a:spcBef>
              <a:spcAft>
                <a:spcPts val="0"/>
              </a:spcAft>
              <a:buSzPts val="1400"/>
              <a:buNone/>
            </a:pPr>
            <a:r>
              <a:rPr lang="en-GB" sz="1200"/>
              <a:t>After defibrillation, if the heart is still viable, its pacemaker activity resumes and produces an organised rhythm followed by mechanical contraction. </a:t>
            </a:r>
            <a:endParaRPr b="1" sz="1200"/>
          </a:p>
          <a:p>
            <a:pPr indent="0" lvl="0" marL="0" rtl="0" algn="l">
              <a:lnSpc>
                <a:spcPct val="117999"/>
              </a:lnSpc>
              <a:spcBef>
                <a:spcPts val="0"/>
              </a:spcBef>
              <a:spcAft>
                <a:spcPts val="0"/>
              </a:spcAft>
              <a:buSzPts val="1400"/>
              <a:buNone/>
            </a:pPr>
            <a:r>
              <a:rPr b="1" lang="en-GB" sz="1200"/>
              <a:t>Community AEDs are They are accurate and will deliver a shock only when VF (or rapid VT) is present.41,42</a:t>
            </a:r>
            <a:endParaRPr b="1" sz="1200"/>
          </a:p>
          <a:p>
            <a:pPr indent="0" lvl="0" marL="0" rtl="0" algn="l">
              <a:lnSpc>
                <a:spcPct val="117999"/>
              </a:lnSpc>
              <a:spcBef>
                <a:spcPts val="0"/>
              </a:spcBef>
              <a:spcAft>
                <a:spcPts val="0"/>
              </a:spcAft>
              <a:buSzPts val="1400"/>
              <a:buNone/>
            </a:pPr>
            <a:r>
              <a:t/>
            </a:r>
            <a:endParaRPr sz="1200"/>
          </a:p>
          <a:p>
            <a:pPr indent="0" lvl="0" marL="0" rtl="0" algn="l">
              <a:lnSpc>
                <a:spcPct val="117999"/>
              </a:lnSpc>
              <a:spcBef>
                <a:spcPts val="0"/>
              </a:spcBef>
              <a:spcAft>
                <a:spcPts val="0"/>
              </a:spcAft>
              <a:buSzPts val="1400"/>
              <a:buNone/>
            </a:pPr>
            <a:r>
              <a:t/>
            </a:r>
            <a:endParaRPr sz="1200"/>
          </a:p>
          <a:p>
            <a:pPr indent="0" lvl="0" marL="0" rtl="0" algn="l">
              <a:lnSpc>
                <a:spcPct val="117999"/>
              </a:lnSpc>
              <a:spcBef>
                <a:spcPts val="0"/>
              </a:spcBef>
              <a:spcAft>
                <a:spcPts val="0"/>
              </a:spcAft>
              <a:buSzPts val="1400"/>
              <a:buNone/>
            </a:pPr>
            <a:r>
              <a:rPr lang="en-GB" sz="1200"/>
              <a:t>This week we’re focusing on early on defibrillation - which aims to shock the heart back into a normal sinus rhythm. </a:t>
            </a:r>
            <a:endParaRPr sz="1200"/>
          </a:p>
        </p:txBody>
      </p:sp>
      <p:sp>
        <p:nvSpPr>
          <p:cNvPr id="384" name="Google Shape;384;p2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 name="Shape 389"/>
        <p:cNvGrpSpPr/>
        <p:nvPr/>
      </p:nvGrpSpPr>
      <p:grpSpPr>
        <a:xfrm>
          <a:off x="0" y="0"/>
          <a:ext cx="0" cy="0"/>
          <a:chOff x="0" y="0"/>
          <a:chExt cx="0" cy="0"/>
        </a:xfrm>
      </p:grpSpPr>
      <p:sp>
        <p:nvSpPr>
          <p:cNvPr id="390" name="Google Shape;390;g3a1c398ad04_0_15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1" name="Google Shape;391;g3a1c398ad04_0_154: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7" name="Shape 397"/>
        <p:cNvGrpSpPr/>
        <p:nvPr/>
      </p:nvGrpSpPr>
      <p:grpSpPr>
        <a:xfrm>
          <a:off x="0" y="0"/>
          <a:ext cx="0" cy="0"/>
          <a:chOff x="0" y="0"/>
          <a:chExt cx="0" cy="0"/>
        </a:xfrm>
      </p:grpSpPr>
      <p:sp>
        <p:nvSpPr>
          <p:cNvPr id="398" name="Google Shape;398;g3a1c398ad04_0_16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9" name="Google Shape;399;g3a1c398ad04_0_162: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5" name="Shape 405"/>
        <p:cNvGrpSpPr/>
        <p:nvPr/>
      </p:nvGrpSpPr>
      <p:grpSpPr>
        <a:xfrm>
          <a:off x="0" y="0"/>
          <a:ext cx="0" cy="0"/>
          <a:chOff x="0" y="0"/>
          <a:chExt cx="0" cy="0"/>
        </a:xfrm>
      </p:grpSpPr>
      <p:sp>
        <p:nvSpPr>
          <p:cNvPr id="406" name="Google Shape;406;p25: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400"/>
              <a:buNone/>
            </a:pPr>
            <a:r>
              <a:t/>
            </a:r>
            <a:endParaRPr/>
          </a:p>
        </p:txBody>
      </p:sp>
      <p:sp>
        <p:nvSpPr>
          <p:cNvPr id="407" name="Google Shape;407;p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2" name="Shape 412"/>
        <p:cNvGrpSpPr/>
        <p:nvPr/>
      </p:nvGrpSpPr>
      <p:grpSpPr>
        <a:xfrm>
          <a:off x="0" y="0"/>
          <a:ext cx="0" cy="0"/>
          <a:chOff x="0" y="0"/>
          <a:chExt cx="0" cy="0"/>
        </a:xfrm>
      </p:grpSpPr>
      <p:sp>
        <p:nvSpPr>
          <p:cNvPr id="413" name="Google Shape;413;g3a1c398ad04_0_170: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400"/>
              <a:buNone/>
            </a:pPr>
            <a:r>
              <a:t/>
            </a:r>
            <a:endParaRPr/>
          </a:p>
        </p:txBody>
      </p:sp>
      <p:sp>
        <p:nvSpPr>
          <p:cNvPr id="414" name="Google Shape;414;g3a1c398ad04_0_17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9" name="Shape 419"/>
        <p:cNvGrpSpPr/>
        <p:nvPr/>
      </p:nvGrpSpPr>
      <p:grpSpPr>
        <a:xfrm>
          <a:off x="0" y="0"/>
          <a:ext cx="0" cy="0"/>
          <a:chOff x="0" y="0"/>
          <a:chExt cx="0" cy="0"/>
        </a:xfrm>
      </p:grpSpPr>
      <p:sp>
        <p:nvSpPr>
          <p:cNvPr id="420" name="Google Shape;420;g3a1c398ad04_0_179: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400"/>
              <a:buNone/>
            </a:pPr>
            <a:r>
              <a:t/>
            </a:r>
            <a:endParaRPr/>
          </a:p>
        </p:txBody>
      </p:sp>
      <p:sp>
        <p:nvSpPr>
          <p:cNvPr id="421" name="Google Shape;421;g3a1c398ad04_0_17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6" name="Shape 426"/>
        <p:cNvGrpSpPr/>
        <p:nvPr/>
      </p:nvGrpSpPr>
      <p:grpSpPr>
        <a:xfrm>
          <a:off x="0" y="0"/>
          <a:ext cx="0" cy="0"/>
          <a:chOff x="0" y="0"/>
          <a:chExt cx="0" cy="0"/>
        </a:xfrm>
      </p:grpSpPr>
      <p:sp>
        <p:nvSpPr>
          <p:cNvPr id="427" name="Google Shape;427;g3a1c398ad04_0_190: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rtl="0" algn="l">
              <a:lnSpc>
                <a:spcPct val="117999"/>
              </a:lnSpc>
              <a:spcBef>
                <a:spcPts val="0"/>
              </a:spcBef>
              <a:spcAft>
                <a:spcPts val="0"/>
              </a:spcAft>
              <a:buSzPts val="1400"/>
              <a:buNone/>
            </a:pPr>
            <a:r>
              <a:t/>
            </a:r>
            <a:endParaRPr/>
          </a:p>
        </p:txBody>
      </p:sp>
      <p:sp>
        <p:nvSpPr>
          <p:cNvPr id="428" name="Google Shape;428;g3a1c398ad04_0_19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2" name="Shape 432"/>
        <p:cNvGrpSpPr/>
        <p:nvPr/>
      </p:nvGrpSpPr>
      <p:grpSpPr>
        <a:xfrm>
          <a:off x="0" y="0"/>
          <a:ext cx="0" cy="0"/>
          <a:chOff x="0" y="0"/>
          <a:chExt cx="0" cy="0"/>
        </a:xfrm>
      </p:grpSpPr>
      <p:sp>
        <p:nvSpPr>
          <p:cNvPr id="433" name="Google Shape;433;g303cf8a5da8_0_0: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rtl="0" algn="l">
              <a:lnSpc>
                <a:spcPct val="117999"/>
              </a:lnSpc>
              <a:spcBef>
                <a:spcPts val="0"/>
              </a:spcBef>
              <a:spcAft>
                <a:spcPts val="0"/>
              </a:spcAft>
              <a:buSzPts val="1400"/>
              <a:buNone/>
            </a:pPr>
            <a:r>
              <a:t/>
            </a:r>
            <a:endParaRPr/>
          </a:p>
        </p:txBody>
      </p:sp>
      <p:sp>
        <p:nvSpPr>
          <p:cNvPr id="434" name="Google Shape;434;g303cf8a5da8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7" name="Shape 437"/>
        <p:cNvGrpSpPr/>
        <p:nvPr/>
      </p:nvGrpSpPr>
      <p:grpSpPr>
        <a:xfrm>
          <a:off x="0" y="0"/>
          <a:ext cx="0" cy="0"/>
          <a:chOff x="0" y="0"/>
          <a:chExt cx="0" cy="0"/>
        </a:xfrm>
      </p:grpSpPr>
      <p:sp>
        <p:nvSpPr>
          <p:cNvPr id="438" name="Google Shape;438;p3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39" name="Google Shape;439;p32: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rtl="0" algn="l">
              <a:lnSpc>
                <a:spcPct val="117999"/>
              </a:lnSpc>
              <a:spcBef>
                <a:spcPts val="0"/>
              </a:spcBef>
              <a:spcAft>
                <a:spcPts val="0"/>
              </a:spcAft>
              <a:buSzPts val="14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p4: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rtl="0" algn="l">
              <a:lnSpc>
                <a:spcPct val="117999"/>
              </a:lnSpc>
              <a:spcBef>
                <a:spcPts val="0"/>
              </a:spcBef>
              <a:spcAft>
                <a:spcPts val="0"/>
              </a:spcAft>
              <a:buSzPts val="1400"/>
              <a:buNone/>
            </a:pPr>
            <a:r>
              <a:t/>
            </a:r>
            <a:endParaRPr/>
          </a:p>
        </p:txBody>
      </p:sp>
      <p:sp>
        <p:nvSpPr>
          <p:cNvPr id="216" name="Google Shape;216;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p5: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rtl="0" algn="l">
              <a:lnSpc>
                <a:spcPct val="117999"/>
              </a:lnSpc>
              <a:spcBef>
                <a:spcPts val="0"/>
              </a:spcBef>
              <a:spcAft>
                <a:spcPts val="0"/>
              </a:spcAft>
              <a:buSzPts val="1400"/>
              <a:buNone/>
            </a:pPr>
            <a:r>
              <a:rPr lang="en-GB" sz="1600"/>
              <a:t>Every minute of delay to defibrillation reduces the probability of survival to discharge by 10–12%. </a:t>
            </a:r>
            <a:r>
              <a:rPr b="1" lang="en-GB" sz="1600" u="sng"/>
              <a:t>Bystander </a:t>
            </a:r>
            <a:r>
              <a:rPr lang="en-GB" sz="1600"/>
              <a:t>CPR is provided, the decline in survival is more gradual and averages 3–4% per minute delay to defibrillation</a:t>
            </a:r>
            <a:endParaRPr sz="1600"/>
          </a:p>
          <a:p>
            <a:pPr indent="0" lvl="0" marL="0" rtl="0" algn="l">
              <a:lnSpc>
                <a:spcPct val="117999"/>
              </a:lnSpc>
              <a:spcBef>
                <a:spcPts val="0"/>
              </a:spcBef>
              <a:spcAft>
                <a:spcPts val="0"/>
              </a:spcAft>
              <a:buSzPts val="1400"/>
              <a:buNone/>
            </a:pPr>
            <a:r>
              <a:t/>
            </a:r>
            <a:endParaRPr sz="1600"/>
          </a:p>
          <a:p>
            <a:pPr indent="0" lvl="0" marL="0" rtl="0" algn="l">
              <a:lnSpc>
                <a:spcPct val="117999"/>
              </a:lnSpc>
              <a:spcBef>
                <a:spcPts val="0"/>
              </a:spcBef>
              <a:spcAft>
                <a:spcPts val="0"/>
              </a:spcAft>
              <a:buSzPts val="1400"/>
              <a:buNone/>
            </a:pPr>
            <a:r>
              <a:rPr lang="en-GB" sz="1600"/>
              <a:t>In most communities, the median time from emergency call to emergency medical service arrival (response interval) is 5–8 min,16,36–38 or 8–11 min to a first shock.13,27</a:t>
            </a:r>
            <a:endParaRPr sz="1600"/>
          </a:p>
        </p:txBody>
      </p:sp>
      <p:sp>
        <p:nvSpPr>
          <p:cNvPr id="222" name="Google Shape;222;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p6: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rtl="0" algn="l">
              <a:lnSpc>
                <a:spcPct val="117999"/>
              </a:lnSpc>
              <a:spcBef>
                <a:spcPts val="0"/>
              </a:spcBef>
              <a:spcAft>
                <a:spcPts val="0"/>
              </a:spcAft>
              <a:buSzPts val="1400"/>
              <a:buNone/>
            </a:pPr>
            <a:r>
              <a:t/>
            </a:r>
            <a:endParaRPr/>
          </a:p>
        </p:txBody>
      </p:sp>
      <p:sp>
        <p:nvSpPr>
          <p:cNvPr id="229" name="Google Shape;229;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p7: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rtl="0" algn="l">
              <a:lnSpc>
                <a:spcPct val="117999"/>
              </a:lnSpc>
              <a:spcBef>
                <a:spcPts val="0"/>
              </a:spcBef>
              <a:spcAft>
                <a:spcPts val="0"/>
              </a:spcAft>
              <a:buSzPts val="1400"/>
              <a:buNone/>
            </a:pPr>
            <a:r>
              <a:t/>
            </a:r>
            <a:endParaRPr/>
          </a:p>
        </p:txBody>
      </p:sp>
      <p:sp>
        <p:nvSpPr>
          <p:cNvPr id="235" name="Google Shape;235;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g3a1c398ad04_0_2: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rtl="0" algn="l">
              <a:lnSpc>
                <a:spcPct val="117999"/>
              </a:lnSpc>
              <a:spcBef>
                <a:spcPts val="0"/>
              </a:spcBef>
              <a:spcAft>
                <a:spcPts val="0"/>
              </a:spcAft>
              <a:buSzPts val="1400"/>
              <a:buNone/>
            </a:pPr>
            <a:r>
              <a:t/>
            </a:r>
            <a:endParaRPr/>
          </a:p>
        </p:txBody>
      </p:sp>
      <p:sp>
        <p:nvSpPr>
          <p:cNvPr id="242" name="Google Shape;242;g3a1c398ad04_0_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g3a1c398ad04_0_17:notes"/>
          <p:cNvSpPr txBox="1"/>
          <p:nvPr>
            <p:ph idx="1" type="body"/>
          </p:nvPr>
        </p:nvSpPr>
        <p:spPr>
          <a:xfrm>
            <a:off x="914400" y="4343400"/>
            <a:ext cx="5029200" cy="4114800"/>
          </a:xfrm>
          <a:prstGeom prst="rect">
            <a:avLst/>
          </a:prstGeom>
          <a:noFill/>
          <a:ln>
            <a:noFill/>
          </a:ln>
        </p:spPr>
        <p:txBody>
          <a:bodyPr anchorCtr="0" anchor="t" bIns="91425" lIns="91425" spcFirstLastPara="1" rIns="91425" wrap="square" tIns="91425">
            <a:noAutofit/>
          </a:bodyPr>
          <a:lstStyle/>
          <a:p>
            <a:pPr indent="0" lvl="0" marL="0" rtl="0" algn="l">
              <a:lnSpc>
                <a:spcPct val="117999"/>
              </a:lnSpc>
              <a:spcBef>
                <a:spcPts val="0"/>
              </a:spcBef>
              <a:spcAft>
                <a:spcPts val="0"/>
              </a:spcAft>
              <a:buSzPts val="1400"/>
              <a:buNone/>
            </a:pPr>
            <a:r>
              <a:t/>
            </a:r>
            <a:endParaRPr/>
          </a:p>
        </p:txBody>
      </p:sp>
      <p:sp>
        <p:nvSpPr>
          <p:cNvPr id="247" name="Google Shape;247;g3a1c398ad04_0_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jpg"/><Relationship Id="rId3" Type="http://schemas.openxmlformats.org/officeDocument/2006/relationships/image" Target="../media/image25.png"/><Relationship Id="rId4" Type="http://schemas.openxmlformats.org/officeDocument/2006/relationships/image" Target="../media/image13.png"/><Relationship Id="rId5" Type="http://schemas.openxmlformats.org/officeDocument/2006/relationships/image" Target="../media/image2.png"/><Relationship Id="rId6" Type="http://schemas.openxmlformats.org/officeDocument/2006/relationships/image" Target="../media/image4.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jpg"/><Relationship Id="rId3" Type="http://schemas.openxmlformats.org/officeDocument/2006/relationships/image" Target="../media/image25.png"/><Relationship Id="rId4" Type="http://schemas.openxmlformats.org/officeDocument/2006/relationships/image" Target="../media/image13.png"/><Relationship Id="rId5" Type="http://schemas.openxmlformats.org/officeDocument/2006/relationships/image" Target="../media/image2.png"/><Relationship Id="rId6" Type="http://schemas.openxmlformats.org/officeDocument/2006/relationships/image" Target="../media/image8.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6.jpg"/><Relationship Id="rId4" Type="http://schemas.openxmlformats.org/officeDocument/2006/relationships/image" Target="../media/image13.png"/><Relationship Id="rId5" Type="http://schemas.openxmlformats.org/officeDocument/2006/relationships/image" Target="../media/image2.png"/><Relationship Id="rId6" Type="http://schemas.openxmlformats.org/officeDocument/2006/relationships/image" Target="../media/image3.jpg"/><Relationship Id="rId7" Type="http://schemas.openxmlformats.org/officeDocument/2006/relationships/image" Target="../media/image8.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g"/><Relationship Id="rId3" Type="http://schemas.openxmlformats.org/officeDocument/2006/relationships/image" Target="../media/image13.png"/><Relationship Id="rId4" Type="http://schemas.openxmlformats.org/officeDocument/2006/relationships/image" Target="../media/image2.png"/><Relationship Id="rId5" Type="http://schemas.openxmlformats.org/officeDocument/2006/relationships/image" Target="../media/image3.jpg"/><Relationship Id="rId6" Type="http://schemas.openxmlformats.org/officeDocument/2006/relationships/image" Target="../media/image4.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howMasterSp="0">
  <p:cSld name="Blank">
    <p:spTree>
      <p:nvGrpSpPr>
        <p:cNvPr id="15" name="Shape 15"/>
        <p:cNvGrpSpPr/>
        <p:nvPr/>
      </p:nvGrpSpPr>
      <p:grpSpPr>
        <a:xfrm>
          <a:off x="0" y="0"/>
          <a:ext cx="0" cy="0"/>
          <a:chOff x="0" y="0"/>
          <a:chExt cx="0" cy="0"/>
        </a:xfrm>
      </p:grpSpPr>
      <p:sp>
        <p:nvSpPr>
          <p:cNvPr id="16" name="Google Shape;16;p2"/>
          <p:cNvSpPr txBox="1"/>
          <p:nvPr>
            <p:ph idx="12" type="sldNum"/>
          </p:nvPr>
        </p:nvSpPr>
        <p:spPr>
          <a:xfrm>
            <a:off x="16312577" y="431800"/>
            <a:ext cx="479297" cy="398058"/>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1pPr>
            <a:lvl2pPr indent="0" lvl="1"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2pPr>
            <a:lvl3pPr indent="0" lvl="2"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3pPr>
            <a:lvl4pPr indent="0" lvl="3"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4pPr>
            <a:lvl5pPr indent="0" lvl="4"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5pPr>
            <a:lvl6pPr indent="0" lvl="5"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6pPr>
            <a:lvl7pPr indent="0" lvl="6"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7pPr>
            <a:lvl8pPr indent="0" lvl="7"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8pPr>
            <a:lvl9pPr indent="0" lvl="8"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Bullets &amp; Photo" showMasterSp="0">
  <p:cSld name="Title, Bullets &amp; Photo">
    <p:spTree>
      <p:nvGrpSpPr>
        <p:cNvPr id="68" name="Shape 68"/>
        <p:cNvGrpSpPr/>
        <p:nvPr/>
      </p:nvGrpSpPr>
      <p:grpSpPr>
        <a:xfrm>
          <a:off x="0" y="0"/>
          <a:ext cx="0" cy="0"/>
          <a:chOff x="0" y="0"/>
          <a:chExt cx="0" cy="0"/>
        </a:xfrm>
      </p:grpSpPr>
      <p:cxnSp>
        <p:nvCxnSpPr>
          <p:cNvPr id="69" name="Google Shape;69;p11"/>
          <p:cNvCxnSpPr/>
          <p:nvPr/>
        </p:nvCxnSpPr>
        <p:spPr>
          <a:xfrm flipH="1" rot="10800000">
            <a:off x="541883" y="993169"/>
            <a:ext cx="16256497" cy="263"/>
          </a:xfrm>
          <a:prstGeom prst="straightConnector1">
            <a:avLst/>
          </a:prstGeom>
          <a:noFill/>
          <a:ln cap="flat" cmpd="sng" w="25400">
            <a:solidFill>
              <a:srgbClr val="A6AAA9"/>
            </a:solidFill>
            <a:prstDash val="solid"/>
            <a:miter lim="8000"/>
            <a:headEnd len="sm" w="sm" type="none"/>
            <a:tailEnd len="sm" w="sm" type="none"/>
          </a:ln>
        </p:spPr>
      </p:cxnSp>
      <p:sp>
        <p:nvSpPr>
          <p:cNvPr id="70" name="Google Shape;70;p11"/>
          <p:cNvSpPr txBox="1"/>
          <p:nvPr>
            <p:ph idx="1" type="body"/>
          </p:nvPr>
        </p:nvSpPr>
        <p:spPr>
          <a:xfrm>
            <a:off x="541883" y="516342"/>
            <a:ext cx="14901790" cy="398058"/>
          </a:xfrm>
          <a:prstGeom prst="rect">
            <a:avLst/>
          </a:prstGeom>
          <a:noFill/>
          <a:ln>
            <a:noFill/>
          </a:ln>
        </p:spPr>
        <p:txBody>
          <a:bodyPr anchorCtr="0" anchor="b" bIns="91425" lIns="91425" spcFirstLastPara="1" rIns="91425" wrap="square" tIns="91425">
            <a:noAutofit/>
          </a:bodyPr>
          <a:lstStyle>
            <a:lvl1pPr indent="-228600" lvl="0" marL="457200" algn="l">
              <a:lnSpc>
                <a:spcPct val="80000"/>
              </a:lnSpc>
              <a:spcBef>
                <a:spcPts val="0"/>
              </a:spcBef>
              <a:spcAft>
                <a:spcPts val="0"/>
              </a:spcAft>
              <a:buSzPts val="1400"/>
              <a:buNone/>
              <a:defRPr sz="2400" cap="none"/>
            </a:lvl1pPr>
            <a:lvl2pPr indent="-317500" lvl="1" marL="914400" algn="l">
              <a:lnSpc>
                <a:spcPct val="100000"/>
              </a:lnSpc>
              <a:spcBef>
                <a:spcPts val="2801"/>
              </a:spcBef>
              <a:spcAft>
                <a:spcPts val="0"/>
              </a:spcAft>
              <a:buSzPts val="1400"/>
              <a:buChar char="‣"/>
              <a:defRPr b="0" i="0" sz="3400" u="none" cap="none" strike="noStrike">
                <a:solidFill>
                  <a:srgbClr val="838787"/>
                </a:solidFill>
              </a:defRPr>
            </a:lvl2pPr>
            <a:lvl3pPr indent="-317500" lvl="2" marL="1371600" algn="l">
              <a:lnSpc>
                <a:spcPct val="100000"/>
              </a:lnSpc>
              <a:spcBef>
                <a:spcPts val="2801"/>
              </a:spcBef>
              <a:spcAft>
                <a:spcPts val="0"/>
              </a:spcAft>
              <a:buSzPts val="1400"/>
              <a:buChar char="‣"/>
              <a:defRPr b="0" i="0" sz="3400" u="none" cap="none" strike="noStrike">
                <a:solidFill>
                  <a:srgbClr val="838787"/>
                </a:solidFill>
              </a:defRPr>
            </a:lvl3pPr>
            <a:lvl4pPr indent="-317500" lvl="3" marL="1828800" algn="l">
              <a:lnSpc>
                <a:spcPct val="100000"/>
              </a:lnSpc>
              <a:spcBef>
                <a:spcPts val="2801"/>
              </a:spcBef>
              <a:spcAft>
                <a:spcPts val="0"/>
              </a:spcAft>
              <a:buSzPts val="1400"/>
              <a:buChar char="‣"/>
              <a:defRPr b="0" i="0" sz="3400" u="none" cap="none" strike="noStrike">
                <a:solidFill>
                  <a:srgbClr val="838787"/>
                </a:solidFill>
              </a:defRPr>
            </a:lvl4pPr>
            <a:lvl5pPr indent="-317500" lvl="4" marL="2286000" algn="l">
              <a:lnSpc>
                <a:spcPct val="100000"/>
              </a:lnSpc>
              <a:spcBef>
                <a:spcPts val="2801"/>
              </a:spcBef>
              <a:spcAft>
                <a:spcPts val="0"/>
              </a:spcAft>
              <a:buSzPts val="1400"/>
              <a:buChar char="‣"/>
              <a:defRPr b="0" i="0" sz="3400" u="none" cap="none" strike="noStrike">
                <a:solidFill>
                  <a:srgbClr val="838787"/>
                </a:solidFill>
              </a:defRPr>
            </a:lvl5pPr>
            <a:lvl6pPr indent="-317500" lvl="5" marL="2743200" algn="l">
              <a:lnSpc>
                <a:spcPct val="100000"/>
              </a:lnSpc>
              <a:spcBef>
                <a:spcPts val="2801"/>
              </a:spcBef>
              <a:spcAft>
                <a:spcPts val="0"/>
              </a:spcAft>
              <a:buSzPts val="1400"/>
              <a:buChar char="‣"/>
              <a:defRPr b="0" i="0" sz="3400" u="none" cap="none" strike="noStrike">
                <a:solidFill>
                  <a:srgbClr val="838787"/>
                </a:solidFill>
              </a:defRPr>
            </a:lvl6pPr>
            <a:lvl7pPr indent="-317500" lvl="6" marL="3200400" algn="l">
              <a:lnSpc>
                <a:spcPct val="100000"/>
              </a:lnSpc>
              <a:spcBef>
                <a:spcPts val="2801"/>
              </a:spcBef>
              <a:spcAft>
                <a:spcPts val="0"/>
              </a:spcAft>
              <a:buSzPts val="1400"/>
              <a:buChar char="‣"/>
              <a:defRPr b="0" i="0" sz="3400" u="none" cap="none" strike="noStrike">
                <a:solidFill>
                  <a:srgbClr val="838787"/>
                </a:solidFill>
              </a:defRPr>
            </a:lvl7pPr>
            <a:lvl8pPr indent="-317500" lvl="7" marL="3657600" algn="l">
              <a:lnSpc>
                <a:spcPct val="100000"/>
              </a:lnSpc>
              <a:spcBef>
                <a:spcPts val="2801"/>
              </a:spcBef>
              <a:spcAft>
                <a:spcPts val="0"/>
              </a:spcAft>
              <a:buSzPts val="1400"/>
              <a:buChar char="‣"/>
              <a:defRPr b="0" i="0" sz="3400" u="none" cap="none" strike="noStrike">
                <a:solidFill>
                  <a:srgbClr val="838787"/>
                </a:solidFill>
              </a:defRPr>
            </a:lvl8pPr>
            <a:lvl9pPr indent="-317500" lvl="8" marL="4114800" algn="l">
              <a:lnSpc>
                <a:spcPct val="100000"/>
              </a:lnSpc>
              <a:spcBef>
                <a:spcPts val="2801"/>
              </a:spcBef>
              <a:spcAft>
                <a:spcPts val="0"/>
              </a:spcAft>
              <a:buSzPts val="1400"/>
              <a:buChar char="‣"/>
              <a:defRPr b="0" i="0" sz="3400" u="none" cap="none" strike="noStrike">
                <a:solidFill>
                  <a:srgbClr val="838787"/>
                </a:solidFill>
              </a:defRPr>
            </a:lvl9pPr>
          </a:lstStyle>
          <a:p/>
        </p:txBody>
      </p:sp>
      <p:sp>
        <p:nvSpPr>
          <p:cNvPr id="71" name="Google Shape;71;p11"/>
          <p:cNvSpPr/>
          <p:nvPr>
            <p:ph idx="2" type="pic"/>
          </p:nvPr>
        </p:nvSpPr>
        <p:spPr>
          <a:xfrm>
            <a:off x="9482958" y="1536700"/>
            <a:ext cx="7315423" cy="7797800"/>
          </a:xfrm>
          <a:prstGeom prst="rect">
            <a:avLst/>
          </a:prstGeom>
          <a:noFill/>
          <a:ln>
            <a:noFill/>
          </a:ln>
        </p:spPr>
      </p:sp>
      <p:sp>
        <p:nvSpPr>
          <p:cNvPr id="72" name="Google Shape;72;p11"/>
          <p:cNvSpPr txBox="1"/>
          <p:nvPr>
            <p:ph type="title"/>
          </p:nvPr>
        </p:nvSpPr>
        <p:spPr>
          <a:xfrm>
            <a:off x="541883" y="1536700"/>
            <a:ext cx="8399190" cy="723900"/>
          </a:xfrm>
          <a:prstGeom prst="rect">
            <a:avLst/>
          </a:prstGeom>
          <a:noFill/>
          <a:ln>
            <a:noFill/>
          </a:ln>
        </p:spPr>
        <p:txBody>
          <a:bodyPr anchorCtr="0" anchor="t" bIns="91425" lIns="91425" spcFirstLastPara="1" rIns="91425" wrap="square" tIns="91425">
            <a:noAutofit/>
          </a:bodyPr>
          <a:lstStyle>
            <a:lvl1pPr lvl="0" marR="0" algn="l">
              <a:lnSpc>
                <a:spcPct val="80000"/>
              </a:lnSpc>
              <a:spcBef>
                <a:spcPts val="2801"/>
              </a:spcBef>
              <a:spcAft>
                <a:spcPts val="0"/>
              </a:spcAft>
              <a:buClr>
                <a:srgbClr val="01457A"/>
              </a:buClr>
              <a:buSzPts val="1400"/>
              <a:buNone/>
              <a:defRPr b="0" i="0" sz="6000" u="none" cap="none" strike="noStrike">
                <a:solidFill>
                  <a:srgbClr val="01457A"/>
                </a:solidFill>
              </a:defRPr>
            </a:lvl1pPr>
            <a:lvl2pPr lvl="1" marR="0" algn="l">
              <a:lnSpc>
                <a:spcPct val="80000"/>
              </a:lnSpc>
              <a:spcBef>
                <a:spcPts val="2801"/>
              </a:spcBef>
              <a:spcAft>
                <a:spcPts val="0"/>
              </a:spcAft>
              <a:buClr>
                <a:srgbClr val="01457A"/>
              </a:buClr>
              <a:buSzPts val="1400"/>
              <a:buNone/>
              <a:defRPr b="0" i="0" sz="6000" u="none" cap="none" strike="noStrike">
                <a:solidFill>
                  <a:srgbClr val="01457A"/>
                </a:solidFill>
              </a:defRPr>
            </a:lvl2pPr>
            <a:lvl3pPr lvl="2" marR="0" algn="l">
              <a:lnSpc>
                <a:spcPct val="80000"/>
              </a:lnSpc>
              <a:spcBef>
                <a:spcPts val="2801"/>
              </a:spcBef>
              <a:spcAft>
                <a:spcPts val="0"/>
              </a:spcAft>
              <a:buClr>
                <a:srgbClr val="01457A"/>
              </a:buClr>
              <a:buSzPts val="1400"/>
              <a:buNone/>
              <a:defRPr b="0" i="0" sz="6000" u="none" cap="none" strike="noStrike">
                <a:solidFill>
                  <a:srgbClr val="01457A"/>
                </a:solidFill>
              </a:defRPr>
            </a:lvl3pPr>
            <a:lvl4pPr lvl="3" marR="0" algn="l">
              <a:lnSpc>
                <a:spcPct val="80000"/>
              </a:lnSpc>
              <a:spcBef>
                <a:spcPts val="2801"/>
              </a:spcBef>
              <a:spcAft>
                <a:spcPts val="0"/>
              </a:spcAft>
              <a:buClr>
                <a:srgbClr val="01457A"/>
              </a:buClr>
              <a:buSzPts val="1400"/>
              <a:buNone/>
              <a:defRPr b="0" i="0" sz="6000" u="none" cap="none" strike="noStrike">
                <a:solidFill>
                  <a:srgbClr val="01457A"/>
                </a:solidFill>
              </a:defRPr>
            </a:lvl4pPr>
            <a:lvl5pPr lvl="4" marR="0" algn="l">
              <a:lnSpc>
                <a:spcPct val="80000"/>
              </a:lnSpc>
              <a:spcBef>
                <a:spcPts val="2801"/>
              </a:spcBef>
              <a:spcAft>
                <a:spcPts val="0"/>
              </a:spcAft>
              <a:buClr>
                <a:srgbClr val="01457A"/>
              </a:buClr>
              <a:buSzPts val="1400"/>
              <a:buNone/>
              <a:defRPr b="0" i="0" sz="6000" u="none" cap="none" strike="noStrike">
                <a:solidFill>
                  <a:srgbClr val="01457A"/>
                </a:solidFill>
              </a:defRPr>
            </a:lvl5pPr>
            <a:lvl6pPr lvl="5" marR="0" algn="l">
              <a:lnSpc>
                <a:spcPct val="80000"/>
              </a:lnSpc>
              <a:spcBef>
                <a:spcPts val="2801"/>
              </a:spcBef>
              <a:spcAft>
                <a:spcPts val="0"/>
              </a:spcAft>
              <a:buClr>
                <a:srgbClr val="01457A"/>
              </a:buClr>
              <a:buSzPts val="1400"/>
              <a:buNone/>
              <a:defRPr b="0" i="0" sz="6000" u="none" cap="none" strike="noStrike">
                <a:solidFill>
                  <a:srgbClr val="01457A"/>
                </a:solidFill>
              </a:defRPr>
            </a:lvl6pPr>
            <a:lvl7pPr lvl="6" marR="0" algn="l">
              <a:lnSpc>
                <a:spcPct val="80000"/>
              </a:lnSpc>
              <a:spcBef>
                <a:spcPts val="2801"/>
              </a:spcBef>
              <a:spcAft>
                <a:spcPts val="0"/>
              </a:spcAft>
              <a:buClr>
                <a:srgbClr val="01457A"/>
              </a:buClr>
              <a:buSzPts val="1400"/>
              <a:buNone/>
              <a:defRPr b="0" i="0" sz="6000" u="none" cap="none" strike="noStrike">
                <a:solidFill>
                  <a:srgbClr val="01457A"/>
                </a:solidFill>
              </a:defRPr>
            </a:lvl7pPr>
            <a:lvl8pPr lvl="7" marR="0" algn="l">
              <a:lnSpc>
                <a:spcPct val="80000"/>
              </a:lnSpc>
              <a:spcBef>
                <a:spcPts val="2801"/>
              </a:spcBef>
              <a:spcAft>
                <a:spcPts val="0"/>
              </a:spcAft>
              <a:buClr>
                <a:srgbClr val="01457A"/>
              </a:buClr>
              <a:buSzPts val="1400"/>
              <a:buNone/>
              <a:defRPr b="0" i="0" sz="6000" u="none" cap="none" strike="noStrike">
                <a:solidFill>
                  <a:srgbClr val="01457A"/>
                </a:solidFill>
              </a:defRPr>
            </a:lvl8pPr>
            <a:lvl9pPr lvl="8" marR="0" algn="l">
              <a:lnSpc>
                <a:spcPct val="80000"/>
              </a:lnSpc>
              <a:spcBef>
                <a:spcPts val="2801"/>
              </a:spcBef>
              <a:spcAft>
                <a:spcPts val="0"/>
              </a:spcAft>
              <a:buClr>
                <a:srgbClr val="01457A"/>
              </a:buClr>
              <a:buSzPts val="1400"/>
              <a:buNone/>
              <a:defRPr b="0" i="0" sz="6000" u="none" cap="none" strike="noStrike">
                <a:solidFill>
                  <a:srgbClr val="01457A"/>
                </a:solidFill>
              </a:defRPr>
            </a:lvl9pPr>
          </a:lstStyle>
          <a:p/>
        </p:txBody>
      </p:sp>
      <p:sp>
        <p:nvSpPr>
          <p:cNvPr id="73" name="Google Shape;73;p11"/>
          <p:cNvSpPr txBox="1"/>
          <p:nvPr>
            <p:ph idx="3" type="body"/>
          </p:nvPr>
        </p:nvSpPr>
        <p:spPr>
          <a:xfrm>
            <a:off x="541883" y="2743200"/>
            <a:ext cx="8399190" cy="6108700"/>
          </a:xfrm>
          <a:prstGeom prst="rect">
            <a:avLst/>
          </a:prstGeom>
          <a:noFill/>
          <a:ln>
            <a:noFill/>
          </a:ln>
        </p:spPr>
        <p:txBody>
          <a:bodyPr anchorCtr="0" anchor="t" bIns="91425" lIns="91425" spcFirstLastPara="1" rIns="91425" wrap="square" tIns="91425">
            <a:noAutofit/>
          </a:bodyPr>
          <a:lstStyle>
            <a:lvl1pPr indent="-317500" lvl="0" marL="457200" algn="l">
              <a:lnSpc>
                <a:spcPct val="100000"/>
              </a:lnSpc>
              <a:spcBef>
                <a:spcPts val="2801"/>
              </a:spcBef>
              <a:spcAft>
                <a:spcPts val="0"/>
              </a:spcAft>
              <a:buClr>
                <a:schemeClr val="accent1"/>
              </a:buClr>
              <a:buSzPts val="1400"/>
              <a:buChar char="▸"/>
              <a:defRPr sz="2801"/>
            </a:lvl1pPr>
            <a:lvl2pPr indent="-317500" lvl="1" marL="914400" algn="l">
              <a:lnSpc>
                <a:spcPct val="100000"/>
              </a:lnSpc>
              <a:spcBef>
                <a:spcPts val="2801"/>
              </a:spcBef>
              <a:spcAft>
                <a:spcPts val="0"/>
              </a:spcAft>
              <a:buClr>
                <a:schemeClr val="accent1"/>
              </a:buClr>
              <a:buSzPts val="1400"/>
              <a:buChar char="▸"/>
              <a:defRPr sz="2801"/>
            </a:lvl2pPr>
            <a:lvl3pPr indent="-317500" lvl="2" marL="1371600" algn="l">
              <a:lnSpc>
                <a:spcPct val="100000"/>
              </a:lnSpc>
              <a:spcBef>
                <a:spcPts val="2801"/>
              </a:spcBef>
              <a:spcAft>
                <a:spcPts val="0"/>
              </a:spcAft>
              <a:buClr>
                <a:schemeClr val="accent1"/>
              </a:buClr>
              <a:buSzPts val="1400"/>
              <a:buChar char="▸"/>
              <a:defRPr sz="2801"/>
            </a:lvl3pPr>
            <a:lvl4pPr indent="-317500" lvl="3" marL="1828800" algn="l">
              <a:lnSpc>
                <a:spcPct val="100000"/>
              </a:lnSpc>
              <a:spcBef>
                <a:spcPts val="2801"/>
              </a:spcBef>
              <a:spcAft>
                <a:spcPts val="0"/>
              </a:spcAft>
              <a:buClr>
                <a:schemeClr val="accent1"/>
              </a:buClr>
              <a:buSzPts val="1400"/>
              <a:buChar char="▸"/>
              <a:defRPr sz="2801"/>
            </a:lvl4pPr>
            <a:lvl5pPr indent="-317500" lvl="4" marL="2286000" algn="l">
              <a:lnSpc>
                <a:spcPct val="100000"/>
              </a:lnSpc>
              <a:spcBef>
                <a:spcPts val="2801"/>
              </a:spcBef>
              <a:spcAft>
                <a:spcPts val="0"/>
              </a:spcAft>
              <a:buClr>
                <a:schemeClr val="accent1"/>
              </a:buClr>
              <a:buSzPts val="1400"/>
              <a:buChar char="▸"/>
              <a:defRPr sz="2801"/>
            </a:lvl5pPr>
            <a:lvl6pPr indent="-317500" lvl="5" marL="2743200" algn="l">
              <a:lnSpc>
                <a:spcPct val="100000"/>
              </a:lnSpc>
              <a:spcBef>
                <a:spcPts val="2801"/>
              </a:spcBef>
              <a:spcAft>
                <a:spcPts val="0"/>
              </a:spcAft>
              <a:buSzPts val="1400"/>
              <a:buChar char="‣"/>
              <a:defRPr b="0" i="0" sz="3400" u="none" cap="none" strike="noStrike">
                <a:solidFill>
                  <a:srgbClr val="838787"/>
                </a:solidFill>
              </a:defRPr>
            </a:lvl6pPr>
            <a:lvl7pPr indent="-317500" lvl="6" marL="3200400" algn="l">
              <a:lnSpc>
                <a:spcPct val="100000"/>
              </a:lnSpc>
              <a:spcBef>
                <a:spcPts val="2801"/>
              </a:spcBef>
              <a:spcAft>
                <a:spcPts val="0"/>
              </a:spcAft>
              <a:buSzPts val="1400"/>
              <a:buChar char="‣"/>
              <a:defRPr b="0" i="0" sz="3400" u="none" cap="none" strike="noStrike">
                <a:solidFill>
                  <a:srgbClr val="838787"/>
                </a:solidFill>
              </a:defRPr>
            </a:lvl7pPr>
            <a:lvl8pPr indent="-317500" lvl="7" marL="3657600" algn="l">
              <a:lnSpc>
                <a:spcPct val="100000"/>
              </a:lnSpc>
              <a:spcBef>
                <a:spcPts val="2801"/>
              </a:spcBef>
              <a:spcAft>
                <a:spcPts val="0"/>
              </a:spcAft>
              <a:buSzPts val="1400"/>
              <a:buChar char="‣"/>
              <a:defRPr b="0" i="0" sz="3400" u="none" cap="none" strike="noStrike">
                <a:solidFill>
                  <a:srgbClr val="838787"/>
                </a:solidFill>
              </a:defRPr>
            </a:lvl8pPr>
            <a:lvl9pPr indent="-317500" lvl="8" marL="4114800" algn="l">
              <a:lnSpc>
                <a:spcPct val="100000"/>
              </a:lnSpc>
              <a:spcBef>
                <a:spcPts val="2801"/>
              </a:spcBef>
              <a:spcAft>
                <a:spcPts val="0"/>
              </a:spcAft>
              <a:buSzPts val="1400"/>
              <a:buChar char="‣"/>
              <a:defRPr b="0" i="0" sz="3400" u="none" cap="none" strike="noStrike">
                <a:solidFill>
                  <a:srgbClr val="838787"/>
                </a:solidFill>
              </a:defRPr>
            </a:lvl9pPr>
          </a:lstStyle>
          <a:p/>
        </p:txBody>
      </p:sp>
      <p:sp>
        <p:nvSpPr>
          <p:cNvPr id="74" name="Google Shape;74;p11"/>
          <p:cNvSpPr txBox="1"/>
          <p:nvPr>
            <p:ph idx="12" type="sldNum"/>
          </p:nvPr>
        </p:nvSpPr>
        <p:spPr>
          <a:xfrm>
            <a:off x="16312577" y="431800"/>
            <a:ext cx="479297" cy="398058"/>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1pPr>
            <a:lvl2pPr indent="0" lvl="1"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2pPr>
            <a:lvl3pPr indent="0" lvl="2"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3pPr>
            <a:lvl4pPr indent="0" lvl="3"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4pPr>
            <a:lvl5pPr indent="0" lvl="4"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5pPr>
            <a:lvl6pPr indent="0" lvl="5"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6pPr>
            <a:lvl7pPr indent="0" lvl="6"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7pPr>
            <a:lvl8pPr indent="0" lvl="7"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8pPr>
            <a:lvl9pPr indent="0" lvl="8"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s" showMasterSp="0">
  <p:cSld name="Bullets">
    <p:spTree>
      <p:nvGrpSpPr>
        <p:cNvPr id="75" name="Shape 75"/>
        <p:cNvGrpSpPr/>
        <p:nvPr/>
      </p:nvGrpSpPr>
      <p:grpSpPr>
        <a:xfrm>
          <a:off x="0" y="0"/>
          <a:ext cx="0" cy="0"/>
          <a:chOff x="0" y="0"/>
          <a:chExt cx="0" cy="0"/>
        </a:xfrm>
      </p:grpSpPr>
      <p:cxnSp>
        <p:nvCxnSpPr>
          <p:cNvPr id="76" name="Google Shape;76;p12"/>
          <p:cNvCxnSpPr/>
          <p:nvPr/>
        </p:nvCxnSpPr>
        <p:spPr>
          <a:xfrm flipH="1" rot="10800000">
            <a:off x="541883" y="993169"/>
            <a:ext cx="16256497" cy="263"/>
          </a:xfrm>
          <a:prstGeom prst="straightConnector1">
            <a:avLst/>
          </a:prstGeom>
          <a:noFill/>
          <a:ln cap="flat" cmpd="sng" w="25400">
            <a:solidFill>
              <a:srgbClr val="A6AAA9"/>
            </a:solidFill>
            <a:prstDash val="solid"/>
            <a:miter lim="8000"/>
            <a:headEnd len="sm" w="sm" type="none"/>
            <a:tailEnd len="sm" w="sm" type="none"/>
          </a:ln>
        </p:spPr>
      </p:cxnSp>
      <p:sp>
        <p:nvSpPr>
          <p:cNvPr id="77" name="Google Shape;77;p12"/>
          <p:cNvSpPr txBox="1"/>
          <p:nvPr>
            <p:ph idx="1" type="body"/>
          </p:nvPr>
        </p:nvSpPr>
        <p:spPr>
          <a:xfrm>
            <a:off x="541883" y="516342"/>
            <a:ext cx="14901790" cy="398058"/>
          </a:xfrm>
          <a:prstGeom prst="rect">
            <a:avLst/>
          </a:prstGeom>
          <a:noFill/>
          <a:ln>
            <a:noFill/>
          </a:ln>
        </p:spPr>
        <p:txBody>
          <a:bodyPr anchorCtr="0" anchor="b" bIns="91425" lIns="91425" spcFirstLastPara="1" rIns="91425" wrap="square" tIns="91425">
            <a:noAutofit/>
          </a:bodyPr>
          <a:lstStyle>
            <a:lvl1pPr indent="-228600" lvl="0" marL="457200" algn="l">
              <a:lnSpc>
                <a:spcPct val="80000"/>
              </a:lnSpc>
              <a:spcBef>
                <a:spcPts val="0"/>
              </a:spcBef>
              <a:spcAft>
                <a:spcPts val="0"/>
              </a:spcAft>
              <a:buSzPts val="1400"/>
              <a:buNone/>
              <a:defRPr sz="2400" cap="none"/>
            </a:lvl1pPr>
            <a:lvl2pPr indent="-317500" lvl="1" marL="914400" algn="l">
              <a:lnSpc>
                <a:spcPct val="100000"/>
              </a:lnSpc>
              <a:spcBef>
                <a:spcPts val="2801"/>
              </a:spcBef>
              <a:spcAft>
                <a:spcPts val="0"/>
              </a:spcAft>
              <a:buSzPts val="1400"/>
              <a:buChar char="‣"/>
              <a:defRPr b="0" i="0" sz="3400" u="none" cap="none" strike="noStrike">
                <a:solidFill>
                  <a:srgbClr val="838787"/>
                </a:solidFill>
              </a:defRPr>
            </a:lvl2pPr>
            <a:lvl3pPr indent="-317500" lvl="2" marL="1371600" algn="l">
              <a:lnSpc>
                <a:spcPct val="100000"/>
              </a:lnSpc>
              <a:spcBef>
                <a:spcPts val="2801"/>
              </a:spcBef>
              <a:spcAft>
                <a:spcPts val="0"/>
              </a:spcAft>
              <a:buSzPts val="1400"/>
              <a:buChar char="‣"/>
              <a:defRPr b="0" i="0" sz="3400" u="none" cap="none" strike="noStrike">
                <a:solidFill>
                  <a:srgbClr val="838787"/>
                </a:solidFill>
              </a:defRPr>
            </a:lvl3pPr>
            <a:lvl4pPr indent="-317500" lvl="3" marL="1828800" algn="l">
              <a:lnSpc>
                <a:spcPct val="100000"/>
              </a:lnSpc>
              <a:spcBef>
                <a:spcPts val="2801"/>
              </a:spcBef>
              <a:spcAft>
                <a:spcPts val="0"/>
              </a:spcAft>
              <a:buSzPts val="1400"/>
              <a:buChar char="‣"/>
              <a:defRPr b="0" i="0" sz="3400" u="none" cap="none" strike="noStrike">
                <a:solidFill>
                  <a:srgbClr val="838787"/>
                </a:solidFill>
              </a:defRPr>
            </a:lvl4pPr>
            <a:lvl5pPr indent="-317500" lvl="4" marL="2286000" algn="l">
              <a:lnSpc>
                <a:spcPct val="100000"/>
              </a:lnSpc>
              <a:spcBef>
                <a:spcPts val="2801"/>
              </a:spcBef>
              <a:spcAft>
                <a:spcPts val="0"/>
              </a:spcAft>
              <a:buSzPts val="1400"/>
              <a:buChar char="‣"/>
              <a:defRPr b="0" i="0" sz="3400" u="none" cap="none" strike="noStrike">
                <a:solidFill>
                  <a:srgbClr val="838787"/>
                </a:solidFill>
              </a:defRPr>
            </a:lvl5pPr>
            <a:lvl6pPr indent="-317500" lvl="5" marL="2743200" algn="l">
              <a:lnSpc>
                <a:spcPct val="100000"/>
              </a:lnSpc>
              <a:spcBef>
                <a:spcPts val="2801"/>
              </a:spcBef>
              <a:spcAft>
                <a:spcPts val="0"/>
              </a:spcAft>
              <a:buSzPts val="1400"/>
              <a:buChar char="‣"/>
              <a:defRPr b="0" i="0" sz="3400" u="none" cap="none" strike="noStrike">
                <a:solidFill>
                  <a:srgbClr val="838787"/>
                </a:solidFill>
              </a:defRPr>
            </a:lvl6pPr>
            <a:lvl7pPr indent="-317500" lvl="6" marL="3200400" algn="l">
              <a:lnSpc>
                <a:spcPct val="100000"/>
              </a:lnSpc>
              <a:spcBef>
                <a:spcPts val="2801"/>
              </a:spcBef>
              <a:spcAft>
                <a:spcPts val="0"/>
              </a:spcAft>
              <a:buSzPts val="1400"/>
              <a:buChar char="‣"/>
              <a:defRPr b="0" i="0" sz="3400" u="none" cap="none" strike="noStrike">
                <a:solidFill>
                  <a:srgbClr val="838787"/>
                </a:solidFill>
              </a:defRPr>
            </a:lvl7pPr>
            <a:lvl8pPr indent="-317500" lvl="7" marL="3657600" algn="l">
              <a:lnSpc>
                <a:spcPct val="100000"/>
              </a:lnSpc>
              <a:spcBef>
                <a:spcPts val="2801"/>
              </a:spcBef>
              <a:spcAft>
                <a:spcPts val="0"/>
              </a:spcAft>
              <a:buSzPts val="1400"/>
              <a:buChar char="‣"/>
              <a:defRPr b="0" i="0" sz="3400" u="none" cap="none" strike="noStrike">
                <a:solidFill>
                  <a:srgbClr val="838787"/>
                </a:solidFill>
              </a:defRPr>
            </a:lvl8pPr>
            <a:lvl9pPr indent="-317500" lvl="8" marL="4114800" algn="l">
              <a:lnSpc>
                <a:spcPct val="100000"/>
              </a:lnSpc>
              <a:spcBef>
                <a:spcPts val="2801"/>
              </a:spcBef>
              <a:spcAft>
                <a:spcPts val="0"/>
              </a:spcAft>
              <a:buSzPts val="1400"/>
              <a:buChar char="‣"/>
              <a:defRPr b="0" i="0" sz="3400" u="none" cap="none" strike="noStrike">
                <a:solidFill>
                  <a:srgbClr val="838787"/>
                </a:solidFill>
              </a:defRPr>
            </a:lvl9pPr>
          </a:lstStyle>
          <a:p/>
        </p:txBody>
      </p:sp>
      <p:sp>
        <p:nvSpPr>
          <p:cNvPr id="78" name="Google Shape;78;p12"/>
          <p:cNvSpPr txBox="1"/>
          <p:nvPr>
            <p:ph idx="2" type="body"/>
          </p:nvPr>
        </p:nvSpPr>
        <p:spPr>
          <a:xfrm>
            <a:off x="541883" y="2743200"/>
            <a:ext cx="16256497" cy="6108700"/>
          </a:xfrm>
          <a:prstGeom prst="rect">
            <a:avLst/>
          </a:prstGeom>
          <a:noFill/>
          <a:ln>
            <a:noFill/>
          </a:ln>
        </p:spPr>
        <p:txBody>
          <a:bodyPr anchorCtr="0" anchor="t" bIns="91425" lIns="91425" spcFirstLastPara="1" rIns="91425" wrap="square" tIns="91425">
            <a:noAutofit/>
          </a:bodyPr>
          <a:lstStyle>
            <a:lvl1pPr indent="-317500" lvl="0" marL="457200" algn="l">
              <a:lnSpc>
                <a:spcPct val="100000"/>
              </a:lnSpc>
              <a:spcBef>
                <a:spcPts val="2801"/>
              </a:spcBef>
              <a:spcAft>
                <a:spcPts val="0"/>
              </a:spcAft>
              <a:buClr>
                <a:schemeClr val="accent1"/>
              </a:buClr>
              <a:buSzPts val="1400"/>
              <a:buChar char="▸"/>
              <a:defRPr b="0" i="0" sz="3400" u="none" cap="none" strike="noStrike">
                <a:solidFill>
                  <a:srgbClr val="838787"/>
                </a:solidFill>
              </a:defRPr>
            </a:lvl1pPr>
            <a:lvl2pPr indent="-317500" lvl="1" marL="914400" algn="l">
              <a:lnSpc>
                <a:spcPct val="100000"/>
              </a:lnSpc>
              <a:spcBef>
                <a:spcPts val="2801"/>
              </a:spcBef>
              <a:spcAft>
                <a:spcPts val="0"/>
              </a:spcAft>
              <a:buClr>
                <a:schemeClr val="accent1"/>
              </a:buClr>
              <a:buSzPts val="1400"/>
              <a:buChar char="▸"/>
              <a:defRPr b="0" i="0" sz="3400" u="none" cap="none" strike="noStrike">
                <a:solidFill>
                  <a:srgbClr val="838787"/>
                </a:solidFill>
              </a:defRPr>
            </a:lvl2pPr>
            <a:lvl3pPr indent="-317500" lvl="2" marL="1371600" algn="l">
              <a:lnSpc>
                <a:spcPct val="100000"/>
              </a:lnSpc>
              <a:spcBef>
                <a:spcPts val="2801"/>
              </a:spcBef>
              <a:spcAft>
                <a:spcPts val="0"/>
              </a:spcAft>
              <a:buClr>
                <a:schemeClr val="accent1"/>
              </a:buClr>
              <a:buSzPts val="1400"/>
              <a:buChar char="▸"/>
              <a:defRPr b="0" i="0" sz="3400" u="none" cap="none" strike="noStrike">
                <a:solidFill>
                  <a:srgbClr val="838787"/>
                </a:solidFill>
              </a:defRPr>
            </a:lvl3pPr>
            <a:lvl4pPr indent="-317500" lvl="3" marL="1828800" algn="l">
              <a:lnSpc>
                <a:spcPct val="100000"/>
              </a:lnSpc>
              <a:spcBef>
                <a:spcPts val="2801"/>
              </a:spcBef>
              <a:spcAft>
                <a:spcPts val="0"/>
              </a:spcAft>
              <a:buClr>
                <a:schemeClr val="accent1"/>
              </a:buClr>
              <a:buSzPts val="1400"/>
              <a:buChar char="▸"/>
              <a:defRPr b="0" i="0" sz="3400" u="none" cap="none" strike="noStrike">
                <a:solidFill>
                  <a:srgbClr val="838787"/>
                </a:solidFill>
              </a:defRPr>
            </a:lvl4pPr>
            <a:lvl5pPr indent="-317500" lvl="4" marL="2286000" algn="l">
              <a:lnSpc>
                <a:spcPct val="100000"/>
              </a:lnSpc>
              <a:spcBef>
                <a:spcPts val="2801"/>
              </a:spcBef>
              <a:spcAft>
                <a:spcPts val="0"/>
              </a:spcAft>
              <a:buClr>
                <a:schemeClr val="accent1"/>
              </a:buClr>
              <a:buSzPts val="1400"/>
              <a:buChar char="▸"/>
              <a:defRPr b="0" i="0" sz="3400" u="none" cap="none" strike="noStrike">
                <a:solidFill>
                  <a:srgbClr val="838787"/>
                </a:solidFill>
              </a:defRPr>
            </a:lvl5pPr>
            <a:lvl6pPr indent="-317500" lvl="5" marL="2743200" algn="l">
              <a:lnSpc>
                <a:spcPct val="100000"/>
              </a:lnSpc>
              <a:spcBef>
                <a:spcPts val="2801"/>
              </a:spcBef>
              <a:spcAft>
                <a:spcPts val="0"/>
              </a:spcAft>
              <a:buSzPts val="1400"/>
              <a:buChar char="‣"/>
              <a:defRPr b="0" i="0" sz="3400" u="none" cap="none" strike="noStrike">
                <a:solidFill>
                  <a:srgbClr val="838787"/>
                </a:solidFill>
              </a:defRPr>
            </a:lvl6pPr>
            <a:lvl7pPr indent="-317500" lvl="6" marL="3200400" algn="l">
              <a:lnSpc>
                <a:spcPct val="100000"/>
              </a:lnSpc>
              <a:spcBef>
                <a:spcPts val="2801"/>
              </a:spcBef>
              <a:spcAft>
                <a:spcPts val="0"/>
              </a:spcAft>
              <a:buSzPts val="1400"/>
              <a:buChar char="‣"/>
              <a:defRPr b="0" i="0" sz="3400" u="none" cap="none" strike="noStrike">
                <a:solidFill>
                  <a:srgbClr val="838787"/>
                </a:solidFill>
              </a:defRPr>
            </a:lvl7pPr>
            <a:lvl8pPr indent="-317500" lvl="7" marL="3657600" algn="l">
              <a:lnSpc>
                <a:spcPct val="100000"/>
              </a:lnSpc>
              <a:spcBef>
                <a:spcPts val="2801"/>
              </a:spcBef>
              <a:spcAft>
                <a:spcPts val="0"/>
              </a:spcAft>
              <a:buSzPts val="1400"/>
              <a:buChar char="‣"/>
              <a:defRPr b="0" i="0" sz="3400" u="none" cap="none" strike="noStrike">
                <a:solidFill>
                  <a:srgbClr val="838787"/>
                </a:solidFill>
              </a:defRPr>
            </a:lvl8pPr>
            <a:lvl9pPr indent="-317500" lvl="8" marL="4114800" algn="l">
              <a:lnSpc>
                <a:spcPct val="100000"/>
              </a:lnSpc>
              <a:spcBef>
                <a:spcPts val="2801"/>
              </a:spcBef>
              <a:spcAft>
                <a:spcPts val="0"/>
              </a:spcAft>
              <a:buSzPts val="1400"/>
              <a:buChar char="‣"/>
              <a:defRPr b="0" i="0" sz="3400" u="none" cap="none" strike="noStrike">
                <a:solidFill>
                  <a:srgbClr val="838787"/>
                </a:solidFill>
              </a:defRPr>
            </a:lvl9pPr>
          </a:lstStyle>
          <a:p/>
        </p:txBody>
      </p:sp>
      <p:sp>
        <p:nvSpPr>
          <p:cNvPr id="79" name="Google Shape;79;p12"/>
          <p:cNvSpPr txBox="1"/>
          <p:nvPr>
            <p:ph idx="12" type="sldNum"/>
          </p:nvPr>
        </p:nvSpPr>
        <p:spPr>
          <a:xfrm>
            <a:off x="16312577" y="431800"/>
            <a:ext cx="479297" cy="398058"/>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1pPr>
            <a:lvl2pPr indent="0" lvl="1"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2pPr>
            <a:lvl3pPr indent="0" lvl="2"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3pPr>
            <a:lvl4pPr indent="0" lvl="3"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4pPr>
            <a:lvl5pPr indent="0" lvl="4"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5pPr>
            <a:lvl6pPr indent="0" lvl="5"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6pPr>
            <a:lvl7pPr indent="0" lvl="6"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7pPr>
            <a:lvl8pPr indent="0" lvl="7"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8pPr>
            <a:lvl9pPr indent="0" lvl="8"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 3 Up" showMasterSp="0">
  <p:cSld name="Photo - 3 Up">
    <p:bg>
      <p:bgPr>
        <a:solidFill>
          <a:srgbClr val="222222"/>
        </a:solidFill>
      </p:bgPr>
    </p:bg>
    <p:spTree>
      <p:nvGrpSpPr>
        <p:cNvPr id="80" name="Shape 80"/>
        <p:cNvGrpSpPr/>
        <p:nvPr/>
      </p:nvGrpSpPr>
      <p:grpSpPr>
        <a:xfrm>
          <a:off x="0" y="0"/>
          <a:ext cx="0" cy="0"/>
          <a:chOff x="0" y="0"/>
          <a:chExt cx="0" cy="0"/>
        </a:xfrm>
      </p:grpSpPr>
      <p:sp>
        <p:nvSpPr>
          <p:cNvPr id="81" name="Google Shape;81;p13"/>
          <p:cNvSpPr/>
          <p:nvPr>
            <p:ph idx="2" type="pic"/>
          </p:nvPr>
        </p:nvSpPr>
        <p:spPr>
          <a:xfrm>
            <a:off x="8671143" y="0"/>
            <a:ext cx="8670133" cy="4864100"/>
          </a:xfrm>
          <a:prstGeom prst="rect">
            <a:avLst/>
          </a:prstGeom>
          <a:noFill/>
          <a:ln>
            <a:noFill/>
          </a:ln>
        </p:spPr>
      </p:sp>
      <p:sp>
        <p:nvSpPr>
          <p:cNvPr id="82" name="Google Shape;82;p13"/>
          <p:cNvSpPr/>
          <p:nvPr>
            <p:ph idx="3" type="pic"/>
          </p:nvPr>
        </p:nvSpPr>
        <p:spPr>
          <a:xfrm>
            <a:off x="8670131" y="4902200"/>
            <a:ext cx="8670132" cy="4864100"/>
          </a:xfrm>
          <a:prstGeom prst="rect">
            <a:avLst/>
          </a:prstGeom>
          <a:noFill/>
          <a:ln>
            <a:noFill/>
          </a:ln>
        </p:spPr>
      </p:sp>
      <p:sp>
        <p:nvSpPr>
          <p:cNvPr id="83" name="Google Shape;83;p13"/>
          <p:cNvSpPr/>
          <p:nvPr>
            <p:ph idx="4" type="pic"/>
          </p:nvPr>
        </p:nvSpPr>
        <p:spPr>
          <a:xfrm>
            <a:off x="0" y="0"/>
            <a:ext cx="8624975" cy="9753600"/>
          </a:xfrm>
          <a:prstGeom prst="rect">
            <a:avLst/>
          </a:prstGeom>
          <a:noFill/>
          <a:ln>
            <a:noFill/>
          </a:ln>
        </p:spPr>
      </p:sp>
      <p:sp>
        <p:nvSpPr>
          <p:cNvPr id="84" name="Google Shape;84;p13"/>
          <p:cNvSpPr txBox="1"/>
          <p:nvPr>
            <p:ph idx="12" type="sldNum"/>
          </p:nvPr>
        </p:nvSpPr>
        <p:spPr>
          <a:xfrm>
            <a:off x="16312577" y="431800"/>
            <a:ext cx="479297" cy="398058"/>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1pPr>
            <a:lvl2pPr indent="0" lvl="1"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2pPr>
            <a:lvl3pPr indent="0" lvl="2"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3pPr>
            <a:lvl4pPr indent="0" lvl="3"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4pPr>
            <a:lvl5pPr indent="0" lvl="4"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5pPr>
            <a:lvl6pPr indent="0" lvl="5"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6pPr>
            <a:lvl7pPr indent="0" lvl="6"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7pPr>
            <a:lvl8pPr indent="0" lvl="7"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8pPr>
            <a:lvl9pPr indent="0" lvl="8"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howMasterSp="0">
  <p:cSld name="Quote">
    <p:bg>
      <p:bgPr>
        <a:solidFill>
          <a:srgbClr val="222222"/>
        </a:solidFill>
      </p:bgPr>
    </p:bg>
    <p:spTree>
      <p:nvGrpSpPr>
        <p:cNvPr id="85" name="Shape 85"/>
        <p:cNvGrpSpPr/>
        <p:nvPr/>
      </p:nvGrpSpPr>
      <p:grpSpPr>
        <a:xfrm>
          <a:off x="0" y="0"/>
          <a:ext cx="0" cy="0"/>
          <a:chOff x="0" y="0"/>
          <a:chExt cx="0" cy="0"/>
        </a:xfrm>
      </p:grpSpPr>
      <p:cxnSp>
        <p:nvCxnSpPr>
          <p:cNvPr id="86" name="Google Shape;86;p14"/>
          <p:cNvCxnSpPr/>
          <p:nvPr/>
        </p:nvCxnSpPr>
        <p:spPr>
          <a:xfrm flipH="1" rot="10800000">
            <a:off x="541883" y="993169"/>
            <a:ext cx="16256497" cy="263"/>
          </a:xfrm>
          <a:prstGeom prst="straightConnector1">
            <a:avLst/>
          </a:prstGeom>
          <a:noFill/>
          <a:ln cap="flat" cmpd="sng" w="25400">
            <a:solidFill>
              <a:srgbClr val="A6AAA9"/>
            </a:solidFill>
            <a:prstDash val="solid"/>
            <a:miter lim="8000"/>
            <a:headEnd len="sm" w="sm" type="none"/>
            <a:tailEnd len="sm" w="sm" type="none"/>
          </a:ln>
        </p:spPr>
      </p:cxnSp>
      <p:sp>
        <p:nvSpPr>
          <p:cNvPr id="87" name="Google Shape;87;p14"/>
          <p:cNvSpPr/>
          <p:nvPr/>
        </p:nvSpPr>
        <p:spPr>
          <a:xfrm>
            <a:off x="626553" y="2362209"/>
            <a:ext cx="16087159" cy="5229225"/>
          </a:xfrm>
          <a:custGeom>
            <a:rect b="b" l="l" r="r" t="t"/>
            <a:pathLst>
              <a:path extrusionOk="0" h="120000" w="120000">
                <a:moveTo>
                  <a:pt x="1244" y="0"/>
                </a:moveTo>
                <a:cubicBezTo>
                  <a:pt x="555" y="0"/>
                  <a:pt x="0" y="1288"/>
                  <a:pt x="0" y="2866"/>
                </a:cubicBezTo>
                <a:lnTo>
                  <a:pt x="0" y="104383"/>
                </a:lnTo>
                <a:cubicBezTo>
                  <a:pt x="0" y="105961"/>
                  <a:pt x="555" y="107250"/>
                  <a:pt x="1244" y="107250"/>
                </a:cubicBezTo>
                <a:lnTo>
                  <a:pt x="95711" y="107250"/>
                </a:lnTo>
                <a:lnTo>
                  <a:pt x="99166" y="120000"/>
                </a:lnTo>
                <a:lnTo>
                  <a:pt x="102616" y="107250"/>
                </a:lnTo>
                <a:lnTo>
                  <a:pt x="118755" y="107250"/>
                </a:lnTo>
                <a:cubicBezTo>
                  <a:pt x="119444" y="107250"/>
                  <a:pt x="120000" y="105961"/>
                  <a:pt x="120000" y="104383"/>
                </a:cubicBezTo>
                <a:lnTo>
                  <a:pt x="120000" y="2866"/>
                </a:lnTo>
                <a:cubicBezTo>
                  <a:pt x="120000" y="1288"/>
                  <a:pt x="119444" y="0"/>
                  <a:pt x="118755" y="0"/>
                </a:cubicBezTo>
                <a:lnTo>
                  <a:pt x="1244" y="0"/>
                </a:lnTo>
                <a:close/>
              </a:path>
            </a:pathLst>
          </a:custGeom>
          <a:solidFill>
            <a:schemeClr val="accent1"/>
          </a:solidFill>
          <a:ln>
            <a:noFill/>
          </a:ln>
        </p:spPr>
        <p:txBody>
          <a:bodyPr anchorCtr="0" anchor="ctr" bIns="50800" lIns="50800" spcFirstLastPara="1" rIns="50800" wrap="square" tIns="50800">
            <a:noAutofit/>
          </a:bodyPr>
          <a:lstStyle/>
          <a:p>
            <a:pPr indent="0" lvl="0" marL="0" marR="0" rtl="0" algn="ctr">
              <a:lnSpc>
                <a:spcPct val="80000"/>
              </a:lnSpc>
              <a:spcBef>
                <a:spcPts val="0"/>
              </a:spcBef>
              <a:spcAft>
                <a:spcPts val="0"/>
              </a:spcAft>
              <a:buClr>
                <a:srgbClr val="FFFFFF"/>
              </a:buClr>
              <a:buSzPts val="2801"/>
              <a:buFont typeface="Arial"/>
              <a:buNone/>
            </a:pPr>
            <a:r>
              <a:t/>
            </a:r>
            <a:endParaRPr b="0" i="0" sz="2801" u="none" cap="none" strike="noStrike">
              <a:solidFill>
                <a:srgbClr val="838787"/>
              </a:solidFill>
              <a:latin typeface="Arial"/>
              <a:ea typeface="Arial"/>
              <a:cs typeface="Arial"/>
              <a:sym typeface="Arial"/>
            </a:endParaRPr>
          </a:p>
        </p:txBody>
      </p:sp>
      <p:sp>
        <p:nvSpPr>
          <p:cNvPr id="88" name="Google Shape;88;p14"/>
          <p:cNvSpPr txBox="1"/>
          <p:nvPr>
            <p:ph idx="1" type="body"/>
          </p:nvPr>
        </p:nvSpPr>
        <p:spPr>
          <a:xfrm>
            <a:off x="1185370" y="2908300"/>
            <a:ext cx="14969524" cy="1259960"/>
          </a:xfrm>
          <a:prstGeom prst="rect">
            <a:avLst/>
          </a:prstGeom>
          <a:noFill/>
          <a:ln>
            <a:noFill/>
          </a:ln>
        </p:spPr>
        <p:txBody>
          <a:bodyPr anchorCtr="0" anchor="t" bIns="91425" lIns="91425" spcFirstLastPara="1" rIns="91425" wrap="square" tIns="91425">
            <a:noAutofit/>
          </a:bodyPr>
          <a:lstStyle>
            <a:lvl1pPr indent="-228600" lvl="0" marL="457200" algn="l">
              <a:lnSpc>
                <a:spcPct val="80000"/>
              </a:lnSpc>
              <a:spcBef>
                <a:spcPts val="0"/>
              </a:spcBef>
              <a:spcAft>
                <a:spcPts val="0"/>
              </a:spcAft>
              <a:buClr>
                <a:srgbClr val="FFFFFF"/>
              </a:buClr>
              <a:buSzPts val="1400"/>
              <a:buNone/>
              <a:defRPr sz="9401" cap="none">
                <a:solidFill>
                  <a:srgbClr val="FFFFFF"/>
                </a:solidFill>
              </a:defRPr>
            </a:lvl1pPr>
            <a:lvl2pPr indent="-317500" lvl="1" marL="914400" algn="l">
              <a:lnSpc>
                <a:spcPct val="100000"/>
              </a:lnSpc>
              <a:spcBef>
                <a:spcPts val="2801"/>
              </a:spcBef>
              <a:spcAft>
                <a:spcPts val="0"/>
              </a:spcAft>
              <a:buSzPts val="1400"/>
              <a:buChar char="‣"/>
              <a:defRPr b="0" i="0" sz="3400" u="none" cap="none" strike="noStrike">
                <a:solidFill>
                  <a:srgbClr val="838787"/>
                </a:solidFill>
              </a:defRPr>
            </a:lvl2pPr>
            <a:lvl3pPr indent="-317500" lvl="2" marL="1371600" algn="l">
              <a:lnSpc>
                <a:spcPct val="100000"/>
              </a:lnSpc>
              <a:spcBef>
                <a:spcPts val="2801"/>
              </a:spcBef>
              <a:spcAft>
                <a:spcPts val="0"/>
              </a:spcAft>
              <a:buSzPts val="1400"/>
              <a:buChar char="‣"/>
              <a:defRPr b="0" i="0" sz="3400" u="none" cap="none" strike="noStrike">
                <a:solidFill>
                  <a:srgbClr val="838787"/>
                </a:solidFill>
              </a:defRPr>
            </a:lvl3pPr>
            <a:lvl4pPr indent="-317500" lvl="3" marL="1828800" algn="l">
              <a:lnSpc>
                <a:spcPct val="100000"/>
              </a:lnSpc>
              <a:spcBef>
                <a:spcPts val="2801"/>
              </a:spcBef>
              <a:spcAft>
                <a:spcPts val="0"/>
              </a:spcAft>
              <a:buSzPts val="1400"/>
              <a:buChar char="‣"/>
              <a:defRPr b="0" i="0" sz="3400" u="none" cap="none" strike="noStrike">
                <a:solidFill>
                  <a:srgbClr val="838787"/>
                </a:solidFill>
              </a:defRPr>
            </a:lvl4pPr>
            <a:lvl5pPr indent="-317500" lvl="4" marL="2286000" algn="l">
              <a:lnSpc>
                <a:spcPct val="100000"/>
              </a:lnSpc>
              <a:spcBef>
                <a:spcPts val="2801"/>
              </a:spcBef>
              <a:spcAft>
                <a:spcPts val="0"/>
              </a:spcAft>
              <a:buSzPts val="1400"/>
              <a:buChar char="‣"/>
              <a:defRPr b="0" i="0" sz="3400" u="none" cap="none" strike="noStrike">
                <a:solidFill>
                  <a:srgbClr val="838787"/>
                </a:solidFill>
              </a:defRPr>
            </a:lvl5pPr>
            <a:lvl6pPr indent="-317500" lvl="5" marL="2743200" algn="l">
              <a:lnSpc>
                <a:spcPct val="100000"/>
              </a:lnSpc>
              <a:spcBef>
                <a:spcPts val="2801"/>
              </a:spcBef>
              <a:spcAft>
                <a:spcPts val="0"/>
              </a:spcAft>
              <a:buSzPts val="1400"/>
              <a:buChar char="‣"/>
              <a:defRPr b="0" i="0" sz="3400" u="none" cap="none" strike="noStrike">
                <a:solidFill>
                  <a:srgbClr val="838787"/>
                </a:solidFill>
              </a:defRPr>
            </a:lvl6pPr>
            <a:lvl7pPr indent="-317500" lvl="6" marL="3200400" algn="l">
              <a:lnSpc>
                <a:spcPct val="100000"/>
              </a:lnSpc>
              <a:spcBef>
                <a:spcPts val="2801"/>
              </a:spcBef>
              <a:spcAft>
                <a:spcPts val="0"/>
              </a:spcAft>
              <a:buSzPts val="1400"/>
              <a:buChar char="‣"/>
              <a:defRPr b="0" i="0" sz="3400" u="none" cap="none" strike="noStrike">
                <a:solidFill>
                  <a:srgbClr val="838787"/>
                </a:solidFill>
              </a:defRPr>
            </a:lvl7pPr>
            <a:lvl8pPr indent="-317500" lvl="7" marL="3657600" algn="l">
              <a:lnSpc>
                <a:spcPct val="100000"/>
              </a:lnSpc>
              <a:spcBef>
                <a:spcPts val="2801"/>
              </a:spcBef>
              <a:spcAft>
                <a:spcPts val="0"/>
              </a:spcAft>
              <a:buSzPts val="1400"/>
              <a:buChar char="‣"/>
              <a:defRPr b="0" i="0" sz="3400" u="none" cap="none" strike="noStrike">
                <a:solidFill>
                  <a:srgbClr val="838787"/>
                </a:solidFill>
              </a:defRPr>
            </a:lvl8pPr>
            <a:lvl9pPr indent="-317500" lvl="8" marL="4114800" algn="l">
              <a:lnSpc>
                <a:spcPct val="100000"/>
              </a:lnSpc>
              <a:spcBef>
                <a:spcPts val="2801"/>
              </a:spcBef>
              <a:spcAft>
                <a:spcPts val="0"/>
              </a:spcAft>
              <a:buSzPts val="1400"/>
              <a:buChar char="‣"/>
              <a:defRPr b="0" i="0" sz="3400" u="none" cap="none" strike="noStrike">
                <a:solidFill>
                  <a:srgbClr val="838787"/>
                </a:solidFill>
              </a:defRPr>
            </a:lvl9pPr>
          </a:lstStyle>
          <a:p/>
        </p:txBody>
      </p:sp>
      <p:sp>
        <p:nvSpPr>
          <p:cNvPr id="89" name="Google Shape;89;p14"/>
          <p:cNvSpPr txBox="1"/>
          <p:nvPr>
            <p:ph idx="2" type="body"/>
          </p:nvPr>
        </p:nvSpPr>
        <p:spPr>
          <a:xfrm>
            <a:off x="541883" y="7789335"/>
            <a:ext cx="16256497" cy="841256"/>
          </a:xfrm>
          <a:prstGeom prst="rect">
            <a:avLst/>
          </a:prstGeom>
          <a:noFill/>
          <a:ln>
            <a:noFill/>
          </a:ln>
        </p:spPr>
        <p:txBody>
          <a:bodyPr anchorCtr="0" anchor="t" bIns="91425" lIns="91425" spcFirstLastPara="1" rIns="91425" wrap="square" tIns="91425">
            <a:noAutofit/>
          </a:bodyPr>
          <a:lstStyle>
            <a:lvl1pPr indent="-228600" lvl="0" marL="457200" algn="r">
              <a:lnSpc>
                <a:spcPct val="80000"/>
              </a:lnSpc>
              <a:spcBef>
                <a:spcPts val="0"/>
              </a:spcBef>
              <a:spcAft>
                <a:spcPts val="0"/>
              </a:spcAft>
              <a:buSzPts val="1400"/>
              <a:buNone/>
              <a:defRPr sz="6000"/>
            </a:lvl1pPr>
            <a:lvl2pPr indent="-317500" lvl="1" marL="914400" algn="l">
              <a:lnSpc>
                <a:spcPct val="100000"/>
              </a:lnSpc>
              <a:spcBef>
                <a:spcPts val="2801"/>
              </a:spcBef>
              <a:spcAft>
                <a:spcPts val="0"/>
              </a:spcAft>
              <a:buSzPts val="1400"/>
              <a:buChar char="‣"/>
              <a:defRPr b="0" i="0" sz="3400" u="none" cap="none" strike="noStrike">
                <a:solidFill>
                  <a:srgbClr val="838787"/>
                </a:solidFill>
              </a:defRPr>
            </a:lvl2pPr>
            <a:lvl3pPr indent="-317500" lvl="2" marL="1371600" algn="l">
              <a:lnSpc>
                <a:spcPct val="100000"/>
              </a:lnSpc>
              <a:spcBef>
                <a:spcPts val="2801"/>
              </a:spcBef>
              <a:spcAft>
                <a:spcPts val="0"/>
              </a:spcAft>
              <a:buSzPts val="1400"/>
              <a:buChar char="‣"/>
              <a:defRPr b="0" i="0" sz="3400" u="none" cap="none" strike="noStrike">
                <a:solidFill>
                  <a:srgbClr val="838787"/>
                </a:solidFill>
              </a:defRPr>
            </a:lvl3pPr>
            <a:lvl4pPr indent="-317500" lvl="3" marL="1828800" algn="l">
              <a:lnSpc>
                <a:spcPct val="100000"/>
              </a:lnSpc>
              <a:spcBef>
                <a:spcPts val="2801"/>
              </a:spcBef>
              <a:spcAft>
                <a:spcPts val="0"/>
              </a:spcAft>
              <a:buSzPts val="1400"/>
              <a:buChar char="‣"/>
              <a:defRPr b="0" i="0" sz="3400" u="none" cap="none" strike="noStrike">
                <a:solidFill>
                  <a:srgbClr val="838787"/>
                </a:solidFill>
              </a:defRPr>
            </a:lvl4pPr>
            <a:lvl5pPr indent="-317500" lvl="4" marL="2286000" algn="l">
              <a:lnSpc>
                <a:spcPct val="100000"/>
              </a:lnSpc>
              <a:spcBef>
                <a:spcPts val="2801"/>
              </a:spcBef>
              <a:spcAft>
                <a:spcPts val="0"/>
              </a:spcAft>
              <a:buSzPts val="1400"/>
              <a:buChar char="‣"/>
              <a:defRPr b="0" i="0" sz="3400" u="none" cap="none" strike="noStrike">
                <a:solidFill>
                  <a:srgbClr val="838787"/>
                </a:solidFill>
              </a:defRPr>
            </a:lvl5pPr>
            <a:lvl6pPr indent="-317500" lvl="5" marL="2743200" algn="l">
              <a:lnSpc>
                <a:spcPct val="100000"/>
              </a:lnSpc>
              <a:spcBef>
                <a:spcPts val="2801"/>
              </a:spcBef>
              <a:spcAft>
                <a:spcPts val="0"/>
              </a:spcAft>
              <a:buSzPts val="1400"/>
              <a:buChar char="‣"/>
              <a:defRPr b="0" i="0" sz="3400" u="none" cap="none" strike="noStrike">
                <a:solidFill>
                  <a:srgbClr val="838787"/>
                </a:solidFill>
              </a:defRPr>
            </a:lvl6pPr>
            <a:lvl7pPr indent="-317500" lvl="6" marL="3200400" algn="l">
              <a:lnSpc>
                <a:spcPct val="100000"/>
              </a:lnSpc>
              <a:spcBef>
                <a:spcPts val="2801"/>
              </a:spcBef>
              <a:spcAft>
                <a:spcPts val="0"/>
              </a:spcAft>
              <a:buSzPts val="1400"/>
              <a:buChar char="‣"/>
              <a:defRPr b="0" i="0" sz="3400" u="none" cap="none" strike="noStrike">
                <a:solidFill>
                  <a:srgbClr val="838787"/>
                </a:solidFill>
              </a:defRPr>
            </a:lvl7pPr>
            <a:lvl8pPr indent="-317500" lvl="7" marL="3657600" algn="l">
              <a:lnSpc>
                <a:spcPct val="100000"/>
              </a:lnSpc>
              <a:spcBef>
                <a:spcPts val="2801"/>
              </a:spcBef>
              <a:spcAft>
                <a:spcPts val="0"/>
              </a:spcAft>
              <a:buSzPts val="1400"/>
              <a:buChar char="‣"/>
              <a:defRPr b="0" i="0" sz="3400" u="none" cap="none" strike="noStrike">
                <a:solidFill>
                  <a:srgbClr val="838787"/>
                </a:solidFill>
              </a:defRPr>
            </a:lvl8pPr>
            <a:lvl9pPr indent="-317500" lvl="8" marL="4114800" algn="l">
              <a:lnSpc>
                <a:spcPct val="100000"/>
              </a:lnSpc>
              <a:spcBef>
                <a:spcPts val="2801"/>
              </a:spcBef>
              <a:spcAft>
                <a:spcPts val="0"/>
              </a:spcAft>
              <a:buSzPts val="1400"/>
              <a:buChar char="‣"/>
              <a:defRPr b="0" i="0" sz="3400" u="none" cap="none" strike="noStrike">
                <a:solidFill>
                  <a:srgbClr val="838787"/>
                </a:solidFill>
              </a:defRPr>
            </a:lvl9pPr>
          </a:lstStyle>
          <a:p/>
        </p:txBody>
      </p:sp>
      <p:sp>
        <p:nvSpPr>
          <p:cNvPr id="90" name="Google Shape;90;p14"/>
          <p:cNvSpPr txBox="1"/>
          <p:nvPr>
            <p:ph idx="3" type="body"/>
          </p:nvPr>
        </p:nvSpPr>
        <p:spPr>
          <a:xfrm>
            <a:off x="541883" y="516342"/>
            <a:ext cx="14901790" cy="398058"/>
          </a:xfrm>
          <a:prstGeom prst="rect">
            <a:avLst/>
          </a:prstGeom>
          <a:noFill/>
          <a:ln>
            <a:noFill/>
          </a:ln>
        </p:spPr>
        <p:txBody>
          <a:bodyPr anchorCtr="0" anchor="b" bIns="91425" lIns="91425" spcFirstLastPara="1" rIns="91425" wrap="square" tIns="91425">
            <a:noAutofit/>
          </a:bodyPr>
          <a:lstStyle>
            <a:lvl1pPr indent="-228600" lvl="0" marL="457200" algn="l">
              <a:lnSpc>
                <a:spcPct val="80000"/>
              </a:lnSpc>
              <a:spcBef>
                <a:spcPts val="0"/>
              </a:spcBef>
              <a:spcAft>
                <a:spcPts val="0"/>
              </a:spcAft>
              <a:buSzPts val="1400"/>
              <a:buNone/>
              <a:defRPr sz="2400" cap="none"/>
            </a:lvl1pPr>
            <a:lvl2pPr indent="-317500" lvl="1" marL="914400" algn="l">
              <a:lnSpc>
                <a:spcPct val="100000"/>
              </a:lnSpc>
              <a:spcBef>
                <a:spcPts val="2801"/>
              </a:spcBef>
              <a:spcAft>
                <a:spcPts val="0"/>
              </a:spcAft>
              <a:buSzPts val="1400"/>
              <a:buChar char="‣"/>
              <a:defRPr b="0" i="0" sz="3400" u="none" cap="none" strike="noStrike">
                <a:solidFill>
                  <a:srgbClr val="838787"/>
                </a:solidFill>
              </a:defRPr>
            </a:lvl2pPr>
            <a:lvl3pPr indent="-317500" lvl="2" marL="1371600" algn="l">
              <a:lnSpc>
                <a:spcPct val="100000"/>
              </a:lnSpc>
              <a:spcBef>
                <a:spcPts val="2801"/>
              </a:spcBef>
              <a:spcAft>
                <a:spcPts val="0"/>
              </a:spcAft>
              <a:buSzPts val="1400"/>
              <a:buChar char="‣"/>
              <a:defRPr b="0" i="0" sz="3400" u="none" cap="none" strike="noStrike">
                <a:solidFill>
                  <a:srgbClr val="838787"/>
                </a:solidFill>
              </a:defRPr>
            </a:lvl3pPr>
            <a:lvl4pPr indent="-317500" lvl="3" marL="1828800" algn="l">
              <a:lnSpc>
                <a:spcPct val="100000"/>
              </a:lnSpc>
              <a:spcBef>
                <a:spcPts val="2801"/>
              </a:spcBef>
              <a:spcAft>
                <a:spcPts val="0"/>
              </a:spcAft>
              <a:buSzPts val="1400"/>
              <a:buChar char="‣"/>
              <a:defRPr b="0" i="0" sz="3400" u="none" cap="none" strike="noStrike">
                <a:solidFill>
                  <a:srgbClr val="838787"/>
                </a:solidFill>
              </a:defRPr>
            </a:lvl4pPr>
            <a:lvl5pPr indent="-317500" lvl="4" marL="2286000" algn="l">
              <a:lnSpc>
                <a:spcPct val="100000"/>
              </a:lnSpc>
              <a:spcBef>
                <a:spcPts val="2801"/>
              </a:spcBef>
              <a:spcAft>
                <a:spcPts val="0"/>
              </a:spcAft>
              <a:buSzPts val="1400"/>
              <a:buChar char="‣"/>
              <a:defRPr b="0" i="0" sz="3400" u="none" cap="none" strike="noStrike">
                <a:solidFill>
                  <a:srgbClr val="838787"/>
                </a:solidFill>
              </a:defRPr>
            </a:lvl5pPr>
            <a:lvl6pPr indent="-317500" lvl="5" marL="2743200" algn="l">
              <a:lnSpc>
                <a:spcPct val="100000"/>
              </a:lnSpc>
              <a:spcBef>
                <a:spcPts val="2801"/>
              </a:spcBef>
              <a:spcAft>
                <a:spcPts val="0"/>
              </a:spcAft>
              <a:buSzPts val="1400"/>
              <a:buChar char="‣"/>
              <a:defRPr b="0" i="0" sz="3400" u="none" cap="none" strike="noStrike">
                <a:solidFill>
                  <a:srgbClr val="838787"/>
                </a:solidFill>
              </a:defRPr>
            </a:lvl6pPr>
            <a:lvl7pPr indent="-317500" lvl="6" marL="3200400" algn="l">
              <a:lnSpc>
                <a:spcPct val="100000"/>
              </a:lnSpc>
              <a:spcBef>
                <a:spcPts val="2801"/>
              </a:spcBef>
              <a:spcAft>
                <a:spcPts val="0"/>
              </a:spcAft>
              <a:buSzPts val="1400"/>
              <a:buChar char="‣"/>
              <a:defRPr b="0" i="0" sz="3400" u="none" cap="none" strike="noStrike">
                <a:solidFill>
                  <a:srgbClr val="838787"/>
                </a:solidFill>
              </a:defRPr>
            </a:lvl7pPr>
            <a:lvl8pPr indent="-317500" lvl="7" marL="3657600" algn="l">
              <a:lnSpc>
                <a:spcPct val="100000"/>
              </a:lnSpc>
              <a:spcBef>
                <a:spcPts val="2801"/>
              </a:spcBef>
              <a:spcAft>
                <a:spcPts val="0"/>
              </a:spcAft>
              <a:buSzPts val="1400"/>
              <a:buChar char="‣"/>
              <a:defRPr b="0" i="0" sz="3400" u="none" cap="none" strike="noStrike">
                <a:solidFill>
                  <a:srgbClr val="838787"/>
                </a:solidFill>
              </a:defRPr>
            </a:lvl8pPr>
            <a:lvl9pPr indent="-317500" lvl="8" marL="4114800" algn="l">
              <a:lnSpc>
                <a:spcPct val="100000"/>
              </a:lnSpc>
              <a:spcBef>
                <a:spcPts val="2801"/>
              </a:spcBef>
              <a:spcAft>
                <a:spcPts val="0"/>
              </a:spcAft>
              <a:buSzPts val="1400"/>
              <a:buChar char="‣"/>
              <a:defRPr b="0" i="0" sz="3400" u="none" cap="none" strike="noStrike">
                <a:solidFill>
                  <a:srgbClr val="838787"/>
                </a:solidFill>
              </a:defRPr>
            </a:lvl9pPr>
          </a:lstStyle>
          <a:p/>
        </p:txBody>
      </p:sp>
      <p:sp>
        <p:nvSpPr>
          <p:cNvPr id="91" name="Google Shape;91;p14"/>
          <p:cNvSpPr txBox="1"/>
          <p:nvPr>
            <p:ph idx="12" type="sldNum"/>
          </p:nvPr>
        </p:nvSpPr>
        <p:spPr>
          <a:xfrm>
            <a:off x="16312577" y="431800"/>
            <a:ext cx="479297" cy="398058"/>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1pPr>
            <a:lvl2pPr indent="0" lvl="1"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2pPr>
            <a:lvl3pPr indent="0" lvl="2"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3pPr>
            <a:lvl4pPr indent="0" lvl="3"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4pPr>
            <a:lvl5pPr indent="0" lvl="4"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5pPr>
            <a:lvl6pPr indent="0" lvl="5"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6pPr>
            <a:lvl7pPr indent="0" lvl="6"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7pPr>
            <a:lvl8pPr indent="0" lvl="7"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8pPr>
            <a:lvl9pPr indent="0" lvl="8"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Alt" showMasterSp="0">
  <p:cSld name="Quote Alt">
    <p:bg>
      <p:bgPr>
        <a:solidFill>
          <a:schemeClr val="accent1"/>
        </a:solidFill>
      </p:bgPr>
    </p:bg>
    <p:spTree>
      <p:nvGrpSpPr>
        <p:cNvPr id="92" name="Shape 92"/>
        <p:cNvGrpSpPr/>
        <p:nvPr/>
      </p:nvGrpSpPr>
      <p:grpSpPr>
        <a:xfrm>
          <a:off x="0" y="0"/>
          <a:ext cx="0" cy="0"/>
          <a:chOff x="0" y="0"/>
          <a:chExt cx="0" cy="0"/>
        </a:xfrm>
      </p:grpSpPr>
      <p:sp>
        <p:nvSpPr>
          <p:cNvPr id="93" name="Google Shape;93;p15"/>
          <p:cNvSpPr txBox="1"/>
          <p:nvPr>
            <p:ph idx="1" type="body"/>
          </p:nvPr>
        </p:nvSpPr>
        <p:spPr>
          <a:xfrm>
            <a:off x="7857308" y="2641605"/>
            <a:ext cx="8941073" cy="2417328"/>
          </a:xfrm>
          <a:prstGeom prst="rect">
            <a:avLst/>
          </a:prstGeom>
          <a:noFill/>
          <a:ln>
            <a:noFill/>
          </a:ln>
        </p:spPr>
        <p:txBody>
          <a:bodyPr anchorCtr="0" anchor="t" bIns="91425" lIns="91425" spcFirstLastPara="1" rIns="91425" wrap="square" tIns="91425">
            <a:noAutofit/>
          </a:bodyPr>
          <a:lstStyle>
            <a:lvl1pPr indent="-228600" lvl="0" marL="457200" algn="l">
              <a:lnSpc>
                <a:spcPct val="80000"/>
              </a:lnSpc>
              <a:spcBef>
                <a:spcPts val="0"/>
              </a:spcBef>
              <a:spcAft>
                <a:spcPts val="0"/>
              </a:spcAft>
              <a:buClr>
                <a:srgbClr val="FFFFFF"/>
              </a:buClr>
              <a:buSzPts val="1400"/>
              <a:buNone/>
              <a:defRPr sz="9401" cap="none">
                <a:solidFill>
                  <a:srgbClr val="FFFFFF"/>
                </a:solidFill>
              </a:defRPr>
            </a:lvl1pPr>
            <a:lvl2pPr indent="-317500" lvl="1" marL="914400" algn="l">
              <a:lnSpc>
                <a:spcPct val="100000"/>
              </a:lnSpc>
              <a:spcBef>
                <a:spcPts val="2801"/>
              </a:spcBef>
              <a:spcAft>
                <a:spcPts val="0"/>
              </a:spcAft>
              <a:buSzPts val="1400"/>
              <a:buChar char="‣"/>
              <a:defRPr b="0" i="0" sz="3400" u="none" cap="none" strike="noStrike">
                <a:solidFill>
                  <a:srgbClr val="838787"/>
                </a:solidFill>
              </a:defRPr>
            </a:lvl2pPr>
            <a:lvl3pPr indent="-317500" lvl="2" marL="1371600" algn="l">
              <a:lnSpc>
                <a:spcPct val="100000"/>
              </a:lnSpc>
              <a:spcBef>
                <a:spcPts val="2801"/>
              </a:spcBef>
              <a:spcAft>
                <a:spcPts val="0"/>
              </a:spcAft>
              <a:buSzPts val="1400"/>
              <a:buChar char="‣"/>
              <a:defRPr b="0" i="0" sz="3400" u="none" cap="none" strike="noStrike">
                <a:solidFill>
                  <a:srgbClr val="838787"/>
                </a:solidFill>
              </a:defRPr>
            </a:lvl3pPr>
            <a:lvl4pPr indent="-317500" lvl="3" marL="1828800" algn="l">
              <a:lnSpc>
                <a:spcPct val="100000"/>
              </a:lnSpc>
              <a:spcBef>
                <a:spcPts val="2801"/>
              </a:spcBef>
              <a:spcAft>
                <a:spcPts val="0"/>
              </a:spcAft>
              <a:buSzPts val="1400"/>
              <a:buChar char="‣"/>
              <a:defRPr b="0" i="0" sz="3400" u="none" cap="none" strike="noStrike">
                <a:solidFill>
                  <a:srgbClr val="838787"/>
                </a:solidFill>
              </a:defRPr>
            </a:lvl4pPr>
            <a:lvl5pPr indent="-317500" lvl="4" marL="2286000" algn="l">
              <a:lnSpc>
                <a:spcPct val="100000"/>
              </a:lnSpc>
              <a:spcBef>
                <a:spcPts val="2801"/>
              </a:spcBef>
              <a:spcAft>
                <a:spcPts val="0"/>
              </a:spcAft>
              <a:buSzPts val="1400"/>
              <a:buChar char="‣"/>
              <a:defRPr b="0" i="0" sz="3400" u="none" cap="none" strike="noStrike">
                <a:solidFill>
                  <a:srgbClr val="838787"/>
                </a:solidFill>
              </a:defRPr>
            </a:lvl5pPr>
            <a:lvl6pPr indent="-317500" lvl="5" marL="2743200" algn="l">
              <a:lnSpc>
                <a:spcPct val="100000"/>
              </a:lnSpc>
              <a:spcBef>
                <a:spcPts val="2801"/>
              </a:spcBef>
              <a:spcAft>
                <a:spcPts val="0"/>
              </a:spcAft>
              <a:buSzPts val="1400"/>
              <a:buChar char="‣"/>
              <a:defRPr b="0" i="0" sz="3400" u="none" cap="none" strike="noStrike">
                <a:solidFill>
                  <a:srgbClr val="838787"/>
                </a:solidFill>
              </a:defRPr>
            </a:lvl6pPr>
            <a:lvl7pPr indent="-317500" lvl="6" marL="3200400" algn="l">
              <a:lnSpc>
                <a:spcPct val="100000"/>
              </a:lnSpc>
              <a:spcBef>
                <a:spcPts val="2801"/>
              </a:spcBef>
              <a:spcAft>
                <a:spcPts val="0"/>
              </a:spcAft>
              <a:buSzPts val="1400"/>
              <a:buChar char="‣"/>
              <a:defRPr b="0" i="0" sz="3400" u="none" cap="none" strike="noStrike">
                <a:solidFill>
                  <a:srgbClr val="838787"/>
                </a:solidFill>
              </a:defRPr>
            </a:lvl7pPr>
            <a:lvl8pPr indent="-317500" lvl="7" marL="3657600" algn="l">
              <a:lnSpc>
                <a:spcPct val="100000"/>
              </a:lnSpc>
              <a:spcBef>
                <a:spcPts val="2801"/>
              </a:spcBef>
              <a:spcAft>
                <a:spcPts val="0"/>
              </a:spcAft>
              <a:buSzPts val="1400"/>
              <a:buChar char="‣"/>
              <a:defRPr b="0" i="0" sz="3400" u="none" cap="none" strike="noStrike">
                <a:solidFill>
                  <a:srgbClr val="838787"/>
                </a:solidFill>
              </a:defRPr>
            </a:lvl8pPr>
            <a:lvl9pPr indent="-317500" lvl="8" marL="4114800" algn="l">
              <a:lnSpc>
                <a:spcPct val="100000"/>
              </a:lnSpc>
              <a:spcBef>
                <a:spcPts val="2801"/>
              </a:spcBef>
              <a:spcAft>
                <a:spcPts val="0"/>
              </a:spcAft>
              <a:buSzPts val="1400"/>
              <a:buChar char="‣"/>
              <a:defRPr b="0" i="0" sz="3400" u="none" cap="none" strike="noStrike">
                <a:solidFill>
                  <a:srgbClr val="838787"/>
                </a:solidFill>
              </a:defRPr>
            </a:lvl9pPr>
          </a:lstStyle>
          <a:p/>
        </p:txBody>
      </p:sp>
      <p:sp>
        <p:nvSpPr>
          <p:cNvPr id="94" name="Google Shape;94;p15"/>
          <p:cNvSpPr/>
          <p:nvPr>
            <p:ph idx="2" type="pic"/>
          </p:nvPr>
        </p:nvSpPr>
        <p:spPr>
          <a:xfrm>
            <a:off x="0" y="0"/>
            <a:ext cx="7315423" cy="9753600"/>
          </a:xfrm>
          <a:prstGeom prst="rect">
            <a:avLst/>
          </a:prstGeom>
          <a:noFill/>
          <a:ln>
            <a:noFill/>
          </a:ln>
        </p:spPr>
      </p:sp>
      <p:sp>
        <p:nvSpPr>
          <p:cNvPr id="95" name="Google Shape;95;p15"/>
          <p:cNvSpPr txBox="1"/>
          <p:nvPr>
            <p:ph idx="3" type="body"/>
          </p:nvPr>
        </p:nvSpPr>
        <p:spPr>
          <a:xfrm>
            <a:off x="7857308" y="7708174"/>
            <a:ext cx="8941073" cy="1025922"/>
          </a:xfrm>
          <a:prstGeom prst="rect">
            <a:avLst/>
          </a:prstGeom>
          <a:noFill/>
          <a:ln>
            <a:noFill/>
          </a:ln>
        </p:spPr>
        <p:txBody>
          <a:bodyPr anchorCtr="0" anchor="ctr" bIns="91425" lIns="91425" spcFirstLastPara="1" rIns="91425" wrap="square" tIns="91425">
            <a:noAutofit/>
          </a:bodyPr>
          <a:lstStyle>
            <a:lvl1pPr indent="-228600" lvl="0" marL="457200" algn="l">
              <a:lnSpc>
                <a:spcPct val="100000"/>
              </a:lnSpc>
              <a:spcBef>
                <a:spcPts val="0"/>
              </a:spcBef>
              <a:spcAft>
                <a:spcPts val="0"/>
              </a:spcAft>
              <a:buClr>
                <a:srgbClr val="232323"/>
              </a:buClr>
              <a:buSzPts val="1400"/>
              <a:buNone/>
              <a:defRPr sz="6000">
                <a:solidFill>
                  <a:srgbClr val="232323"/>
                </a:solidFill>
              </a:defRPr>
            </a:lvl1pPr>
            <a:lvl2pPr indent="-317500" lvl="1" marL="914400" algn="l">
              <a:lnSpc>
                <a:spcPct val="100000"/>
              </a:lnSpc>
              <a:spcBef>
                <a:spcPts val="2801"/>
              </a:spcBef>
              <a:spcAft>
                <a:spcPts val="0"/>
              </a:spcAft>
              <a:buSzPts val="1400"/>
              <a:buChar char="‣"/>
              <a:defRPr b="0" i="0" sz="3400" u="none" cap="none" strike="noStrike">
                <a:solidFill>
                  <a:srgbClr val="838787"/>
                </a:solidFill>
              </a:defRPr>
            </a:lvl2pPr>
            <a:lvl3pPr indent="-317500" lvl="2" marL="1371600" algn="l">
              <a:lnSpc>
                <a:spcPct val="100000"/>
              </a:lnSpc>
              <a:spcBef>
                <a:spcPts val="2801"/>
              </a:spcBef>
              <a:spcAft>
                <a:spcPts val="0"/>
              </a:spcAft>
              <a:buSzPts val="1400"/>
              <a:buChar char="‣"/>
              <a:defRPr b="0" i="0" sz="3400" u="none" cap="none" strike="noStrike">
                <a:solidFill>
                  <a:srgbClr val="838787"/>
                </a:solidFill>
              </a:defRPr>
            </a:lvl3pPr>
            <a:lvl4pPr indent="-317500" lvl="3" marL="1828800" algn="l">
              <a:lnSpc>
                <a:spcPct val="100000"/>
              </a:lnSpc>
              <a:spcBef>
                <a:spcPts val="2801"/>
              </a:spcBef>
              <a:spcAft>
                <a:spcPts val="0"/>
              </a:spcAft>
              <a:buSzPts val="1400"/>
              <a:buChar char="‣"/>
              <a:defRPr b="0" i="0" sz="3400" u="none" cap="none" strike="noStrike">
                <a:solidFill>
                  <a:srgbClr val="838787"/>
                </a:solidFill>
              </a:defRPr>
            </a:lvl4pPr>
            <a:lvl5pPr indent="-317500" lvl="4" marL="2286000" algn="l">
              <a:lnSpc>
                <a:spcPct val="100000"/>
              </a:lnSpc>
              <a:spcBef>
                <a:spcPts val="2801"/>
              </a:spcBef>
              <a:spcAft>
                <a:spcPts val="0"/>
              </a:spcAft>
              <a:buSzPts val="1400"/>
              <a:buChar char="‣"/>
              <a:defRPr b="0" i="0" sz="3400" u="none" cap="none" strike="noStrike">
                <a:solidFill>
                  <a:srgbClr val="838787"/>
                </a:solidFill>
              </a:defRPr>
            </a:lvl5pPr>
            <a:lvl6pPr indent="-317500" lvl="5" marL="2743200" algn="l">
              <a:lnSpc>
                <a:spcPct val="100000"/>
              </a:lnSpc>
              <a:spcBef>
                <a:spcPts val="2801"/>
              </a:spcBef>
              <a:spcAft>
                <a:spcPts val="0"/>
              </a:spcAft>
              <a:buSzPts val="1400"/>
              <a:buChar char="‣"/>
              <a:defRPr b="0" i="0" sz="3400" u="none" cap="none" strike="noStrike">
                <a:solidFill>
                  <a:srgbClr val="838787"/>
                </a:solidFill>
              </a:defRPr>
            </a:lvl6pPr>
            <a:lvl7pPr indent="-317500" lvl="6" marL="3200400" algn="l">
              <a:lnSpc>
                <a:spcPct val="100000"/>
              </a:lnSpc>
              <a:spcBef>
                <a:spcPts val="2801"/>
              </a:spcBef>
              <a:spcAft>
                <a:spcPts val="0"/>
              </a:spcAft>
              <a:buSzPts val="1400"/>
              <a:buChar char="‣"/>
              <a:defRPr b="0" i="0" sz="3400" u="none" cap="none" strike="noStrike">
                <a:solidFill>
                  <a:srgbClr val="838787"/>
                </a:solidFill>
              </a:defRPr>
            </a:lvl7pPr>
            <a:lvl8pPr indent="-317500" lvl="7" marL="3657600" algn="l">
              <a:lnSpc>
                <a:spcPct val="100000"/>
              </a:lnSpc>
              <a:spcBef>
                <a:spcPts val="2801"/>
              </a:spcBef>
              <a:spcAft>
                <a:spcPts val="0"/>
              </a:spcAft>
              <a:buSzPts val="1400"/>
              <a:buChar char="‣"/>
              <a:defRPr b="0" i="0" sz="3400" u="none" cap="none" strike="noStrike">
                <a:solidFill>
                  <a:srgbClr val="838787"/>
                </a:solidFill>
              </a:defRPr>
            </a:lvl8pPr>
            <a:lvl9pPr indent="-317500" lvl="8" marL="4114800" algn="l">
              <a:lnSpc>
                <a:spcPct val="100000"/>
              </a:lnSpc>
              <a:spcBef>
                <a:spcPts val="2801"/>
              </a:spcBef>
              <a:spcAft>
                <a:spcPts val="0"/>
              </a:spcAft>
              <a:buSzPts val="1400"/>
              <a:buChar char="‣"/>
              <a:defRPr b="0" i="0" sz="3400" u="none" cap="none" strike="noStrike">
                <a:solidFill>
                  <a:srgbClr val="838787"/>
                </a:solidFill>
              </a:defRPr>
            </a:lvl9pPr>
          </a:lstStyle>
          <a:p/>
        </p:txBody>
      </p:sp>
      <p:sp>
        <p:nvSpPr>
          <p:cNvPr id="96" name="Google Shape;96;p15"/>
          <p:cNvSpPr txBox="1"/>
          <p:nvPr>
            <p:ph idx="12" type="sldNum"/>
          </p:nvPr>
        </p:nvSpPr>
        <p:spPr>
          <a:xfrm>
            <a:off x="16312577" y="431800"/>
            <a:ext cx="479297" cy="398058"/>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1pPr>
            <a:lvl2pPr indent="0" lvl="1"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2pPr>
            <a:lvl3pPr indent="0" lvl="2"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3pPr>
            <a:lvl4pPr indent="0" lvl="3"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4pPr>
            <a:lvl5pPr indent="0" lvl="4"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5pPr>
            <a:lvl6pPr indent="0" lvl="5"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6pPr>
            <a:lvl7pPr indent="0" lvl="6"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7pPr>
            <a:lvl8pPr indent="0" lvl="7"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8pPr>
            <a:lvl9pPr indent="0" lvl="8"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howMasterSp="0">
  <p:cSld name="Photo">
    <p:bg>
      <p:bgPr>
        <a:solidFill>
          <a:srgbClr val="222222"/>
        </a:solidFill>
      </p:bgPr>
    </p:bg>
    <p:spTree>
      <p:nvGrpSpPr>
        <p:cNvPr id="97" name="Shape 97"/>
        <p:cNvGrpSpPr/>
        <p:nvPr/>
      </p:nvGrpSpPr>
      <p:grpSpPr>
        <a:xfrm>
          <a:off x="0" y="0"/>
          <a:ext cx="0" cy="0"/>
          <a:chOff x="0" y="0"/>
          <a:chExt cx="0" cy="0"/>
        </a:xfrm>
      </p:grpSpPr>
      <p:sp>
        <p:nvSpPr>
          <p:cNvPr id="98" name="Google Shape;98;p16"/>
          <p:cNvSpPr/>
          <p:nvPr>
            <p:ph idx="2" type="pic"/>
          </p:nvPr>
        </p:nvSpPr>
        <p:spPr>
          <a:xfrm>
            <a:off x="0" y="0"/>
            <a:ext cx="17340262" cy="9753600"/>
          </a:xfrm>
          <a:prstGeom prst="rect">
            <a:avLst/>
          </a:prstGeom>
          <a:noFill/>
          <a:ln>
            <a:noFill/>
          </a:ln>
        </p:spPr>
      </p:sp>
      <p:sp>
        <p:nvSpPr>
          <p:cNvPr id="99" name="Google Shape;99;p16"/>
          <p:cNvSpPr txBox="1"/>
          <p:nvPr>
            <p:ph idx="12" type="sldNum"/>
          </p:nvPr>
        </p:nvSpPr>
        <p:spPr>
          <a:xfrm>
            <a:off x="16312577" y="431800"/>
            <a:ext cx="479297" cy="398058"/>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1pPr>
            <a:lvl2pPr indent="0" lvl="1"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2pPr>
            <a:lvl3pPr indent="0" lvl="2"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3pPr>
            <a:lvl4pPr indent="0" lvl="3"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4pPr>
            <a:lvl5pPr indent="0" lvl="4"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5pPr>
            <a:lvl6pPr indent="0" lvl="5"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6pPr>
            <a:lvl7pPr indent="0" lvl="6"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7pPr>
            <a:lvl8pPr indent="0" lvl="7"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8pPr>
            <a:lvl9pPr indent="0" lvl="8"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Alt" showMasterSp="0">
  <p:cSld name="Blank Alt">
    <p:spTree>
      <p:nvGrpSpPr>
        <p:cNvPr id="100" name="Shape 100"/>
        <p:cNvGrpSpPr/>
        <p:nvPr/>
      </p:nvGrpSpPr>
      <p:grpSpPr>
        <a:xfrm>
          <a:off x="0" y="0"/>
          <a:ext cx="0" cy="0"/>
          <a:chOff x="0" y="0"/>
          <a:chExt cx="0" cy="0"/>
        </a:xfrm>
      </p:grpSpPr>
      <p:sp>
        <p:nvSpPr>
          <p:cNvPr id="101" name="Google Shape;101;p17"/>
          <p:cNvSpPr txBox="1"/>
          <p:nvPr>
            <p:ph idx="12" type="sldNum"/>
          </p:nvPr>
        </p:nvSpPr>
        <p:spPr>
          <a:xfrm>
            <a:off x="16312577" y="431800"/>
            <a:ext cx="479297" cy="398058"/>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1pPr>
            <a:lvl2pPr indent="0" lvl="1"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2pPr>
            <a:lvl3pPr indent="0" lvl="2"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3pPr>
            <a:lvl4pPr indent="0" lvl="3"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4pPr>
            <a:lvl5pPr indent="0" lvl="4"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5pPr>
            <a:lvl6pPr indent="0" lvl="5"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6pPr>
            <a:lvl7pPr indent="0" lvl="6"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7pPr>
            <a:lvl8pPr indent="0" lvl="7"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8pPr>
            <a:lvl9pPr indent="0" lvl="8"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Bullets" showMasterSp="0" type="tx">
  <p:cSld name="TITLE_AND_BODY">
    <p:spTree>
      <p:nvGrpSpPr>
        <p:cNvPr id="112" name="Shape 112"/>
        <p:cNvGrpSpPr/>
        <p:nvPr/>
      </p:nvGrpSpPr>
      <p:grpSpPr>
        <a:xfrm>
          <a:off x="0" y="0"/>
          <a:ext cx="0" cy="0"/>
          <a:chOff x="0" y="0"/>
          <a:chExt cx="0" cy="0"/>
        </a:xfrm>
      </p:grpSpPr>
      <p:sp>
        <p:nvSpPr>
          <p:cNvPr id="113" name="Google Shape;113;p19"/>
          <p:cNvSpPr txBox="1"/>
          <p:nvPr>
            <p:ph type="title"/>
          </p:nvPr>
        </p:nvSpPr>
        <p:spPr>
          <a:xfrm>
            <a:off x="541875" y="1536700"/>
            <a:ext cx="16256400" cy="1206600"/>
          </a:xfrm>
          <a:prstGeom prst="rect">
            <a:avLst/>
          </a:prstGeom>
          <a:noFill/>
          <a:ln>
            <a:noFill/>
          </a:ln>
        </p:spPr>
        <p:txBody>
          <a:bodyPr anchorCtr="0" anchor="t" bIns="91425" lIns="91425" spcFirstLastPara="1" rIns="91425" wrap="square" tIns="91425">
            <a:noAutofit/>
          </a:bodyPr>
          <a:lstStyle>
            <a:lvl1pPr lvl="0" marR="0" algn="l">
              <a:lnSpc>
                <a:spcPct val="80000"/>
              </a:lnSpc>
              <a:spcBef>
                <a:spcPts val="2801"/>
              </a:spcBef>
              <a:spcAft>
                <a:spcPts val="0"/>
              </a:spcAft>
              <a:buClr>
                <a:srgbClr val="01457A"/>
              </a:buClr>
              <a:buSzPts val="1400"/>
              <a:buNone/>
              <a:defRPr b="0" i="0" sz="6000" u="none" cap="none" strike="noStrike">
                <a:solidFill>
                  <a:srgbClr val="01457A"/>
                </a:solidFill>
              </a:defRPr>
            </a:lvl1pPr>
            <a:lvl2pPr lvl="1" marR="0" algn="l">
              <a:lnSpc>
                <a:spcPct val="80000"/>
              </a:lnSpc>
              <a:spcBef>
                <a:spcPts val="2801"/>
              </a:spcBef>
              <a:spcAft>
                <a:spcPts val="0"/>
              </a:spcAft>
              <a:buClr>
                <a:srgbClr val="01457A"/>
              </a:buClr>
              <a:buSzPts val="1400"/>
              <a:buNone/>
              <a:defRPr b="0" i="0" sz="6000" u="none" cap="none" strike="noStrike">
                <a:solidFill>
                  <a:srgbClr val="01457A"/>
                </a:solidFill>
              </a:defRPr>
            </a:lvl2pPr>
            <a:lvl3pPr lvl="2" marR="0" algn="l">
              <a:lnSpc>
                <a:spcPct val="80000"/>
              </a:lnSpc>
              <a:spcBef>
                <a:spcPts val="2801"/>
              </a:spcBef>
              <a:spcAft>
                <a:spcPts val="0"/>
              </a:spcAft>
              <a:buClr>
                <a:srgbClr val="01457A"/>
              </a:buClr>
              <a:buSzPts val="1400"/>
              <a:buNone/>
              <a:defRPr b="0" i="0" sz="6000" u="none" cap="none" strike="noStrike">
                <a:solidFill>
                  <a:srgbClr val="01457A"/>
                </a:solidFill>
              </a:defRPr>
            </a:lvl3pPr>
            <a:lvl4pPr lvl="3" marR="0" algn="l">
              <a:lnSpc>
                <a:spcPct val="80000"/>
              </a:lnSpc>
              <a:spcBef>
                <a:spcPts val="2801"/>
              </a:spcBef>
              <a:spcAft>
                <a:spcPts val="0"/>
              </a:spcAft>
              <a:buClr>
                <a:srgbClr val="01457A"/>
              </a:buClr>
              <a:buSzPts val="1400"/>
              <a:buNone/>
              <a:defRPr b="0" i="0" sz="6000" u="none" cap="none" strike="noStrike">
                <a:solidFill>
                  <a:srgbClr val="01457A"/>
                </a:solidFill>
              </a:defRPr>
            </a:lvl4pPr>
            <a:lvl5pPr lvl="4" marR="0" algn="l">
              <a:lnSpc>
                <a:spcPct val="80000"/>
              </a:lnSpc>
              <a:spcBef>
                <a:spcPts val="2801"/>
              </a:spcBef>
              <a:spcAft>
                <a:spcPts val="0"/>
              </a:spcAft>
              <a:buClr>
                <a:srgbClr val="01457A"/>
              </a:buClr>
              <a:buSzPts val="1400"/>
              <a:buNone/>
              <a:defRPr b="0" i="0" sz="6000" u="none" cap="none" strike="noStrike">
                <a:solidFill>
                  <a:srgbClr val="01457A"/>
                </a:solidFill>
              </a:defRPr>
            </a:lvl5pPr>
            <a:lvl6pPr lvl="5" marR="0" algn="l">
              <a:lnSpc>
                <a:spcPct val="80000"/>
              </a:lnSpc>
              <a:spcBef>
                <a:spcPts val="2801"/>
              </a:spcBef>
              <a:spcAft>
                <a:spcPts val="0"/>
              </a:spcAft>
              <a:buClr>
                <a:srgbClr val="01457A"/>
              </a:buClr>
              <a:buSzPts val="1400"/>
              <a:buNone/>
              <a:defRPr b="0" i="0" sz="6000" u="none" cap="none" strike="noStrike">
                <a:solidFill>
                  <a:srgbClr val="01457A"/>
                </a:solidFill>
              </a:defRPr>
            </a:lvl6pPr>
            <a:lvl7pPr lvl="6" marR="0" algn="l">
              <a:lnSpc>
                <a:spcPct val="80000"/>
              </a:lnSpc>
              <a:spcBef>
                <a:spcPts val="2801"/>
              </a:spcBef>
              <a:spcAft>
                <a:spcPts val="0"/>
              </a:spcAft>
              <a:buClr>
                <a:srgbClr val="01457A"/>
              </a:buClr>
              <a:buSzPts val="1400"/>
              <a:buNone/>
              <a:defRPr b="0" i="0" sz="6000" u="none" cap="none" strike="noStrike">
                <a:solidFill>
                  <a:srgbClr val="01457A"/>
                </a:solidFill>
              </a:defRPr>
            </a:lvl7pPr>
            <a:lvl8pPr lvl="7" marR="0" algn="l">
              <a:lnSpc>
                <a:spcPct val="80000"/>
              </a:lnSpc>
              <a:spcBef>
                <a:spcPts val="2801"/>
              </a:spcBef>
              <a:spcAft>
                <a:spcPts val="0"/>
              </a:spcAft>
              <a:buClr>
                <a:srgbClr val="01457A"/>
              </a:buClr>
              <a:buSzPts val="1400"/>
              <a:buNone/>
              <a:defRPr b="0" i="0" sz="6000" u="none" cap="none" strike="noStrike">
                <a:solidFill>
                  <a:srgbClr val="01457A"/>
                </a:solidFill>
              </a:defRPr>
            </a:lvl8pPr>
            <a:lvl9pPr lvl="8" marR="0" algn="l">
              <a:lnSpc>
                <a:spcPct val="80000"/>
              </a:lnSpc>
              <a:spcBef>
                <a:spcPts val="2801"/>
              </a:spcBef>
              <a:spcAft>
                <a:spcPts val="0"/>
              </a:spcAft>
              <a:buClr>
                <a:srgbClr val="01457A"/>
              </a:buClr>
              <a:buSzPts val="1400"/>
              <a:buNone/>
              <a:defRPr b="0" i="0" sz="6000" u="none" cap="none" strike="noStrike">
                <a:solidFill>
                  <a:srgbClr val="01457A"/>
                </a:solidFill>
              </a:defRPr>
            </a:lvl9pPr>
          </a:lstStyle>
          <a:p/>
        </p:txBody>
      </p:sp>
      <p:sp>
        <p:nvSpPr>
          <p:cNvPr id="114" name="Google Shape;114;p19"/>
          <p:cNvSpPr txBox="1"/>
          <p:nvPr>
            <p:ph idx="1" type="body"/>
          </p:nvPr>
        </p:nvSpPr>
        <p:spPr>
          <a:xfrm>
            <a:off x="541883" y="2743200"/>
            <a:ext cx="16256400" cy="6108600"/>
          </a:xfrm>
          <a:prstGeom prst="rect">
            <a:avLst/>
          </a:prstGeom>
          <a:noFill/>
          <a:ln>
            <a:noFill/>
          </a:ln>
        </p:spPr>
        <p:txBody>
          <a:bodyPr anchorCtr="0" anchor="t" bIns="91425" lIns="91425" spcFirstLastPara="1" rIns="91425" wrap="square" tIns="91425">
            <a:noAutofit/>
          </a:bodyPr>
          <a:lstStyle>
            <a:lvl1pPr indent="-317500" lvl="0" marL="457200" algn="l">
              <a:lnSpc>
                <a:spcPct val="100000"/>
              </a:lnSpc>
              <a:spcBef>
                <a:spcPts val="2801"/>
              </a:spcBef>
              <a:spcAft>
                <a:spcPts val="0"/>
              </a:spcAft>
              <a:buClr>
                <a:schemeClr val="accent1"/>
              </a:buClr>
              <a:buSzPts val="1400"/>
              <a:buChar char="▸"/>
              <a:defRPr b="0" i="0" sz="3400" u="none" cap="none" strike="noStrike">
                <a:solidFill>
                  <a:srgbClr val="838787"/>
                </a:solidFill>
              </a:defRPr>
            </a:lvl1pPr>
            <a:lvl2pPr indent="-317500" lvl="1" marL="914400" algn="l">
              <a:lnSpc>
                <a:spcPct val="100000"/>
              </a:lnSpc>
              <a:spcBef>
                <a:spcPts val="2801"/>
              </a:spcBef>
              <a:spcAft>
                <a:spcPts val="0"/>
              </a:spcAft>
              <a:buClr>
                <a:schemeClr val="accent1"/>
              </a:buClr>
              <a:buSzPts val="1400"/>
              <a:buChar char="▸"/>
              <a:defRPr b="0" i="0" sz="3400" u="none" cap="none" strike="noStrike">
                <a:solidFill>
                  <a:srgbClr val="838787"/>
                </a:solidFill>
              </a:defRPr>
            </a:lvl2pPr>
            <a:lvl3pPr indent="-317500" lvl="2" marL="1371600" algn="l">
              <a:lnSpc>
                <a:spcPct val="100000"/>
              </a:lnSpc>
              <a:spcBef>
                <a:spcPts val="2801"/>
              </a:spcBef>
              <a:spcAft>
                <a:spcPts val="0"/>
              </a:spcAft>
              <a:buClr>
                <a:schemeClr val="accent1"/>
              </a:buClr>
              <a:buSzPts val="1400"/>
              <a:buChar char="▸"/>
              <a:defRPr b="0" i="0" sz="3400" u="none" cap="none" strike="noStrike">
                <a:solidFill>
                  <a:srgbClr val="838787"/>
                </a:solidFill>
              </a:defRPr>
            </a:lvl3pPr>
            <a:lvl4pPr indent="-317500" lvl="3" marL="1828800" algn="l">
              <a:lnSpc>
                <a:spcPct val="100000"/>
              </a:lnSpc>
              <a:spcBef>
                <a:spcPts val="2801"/>
              </a:spcBef>
              <a:spcAft>
                <a:spcPts val="0"/>
              </a:spcAft>
              <a:buClr>
                <a:schemeClr val="accent1"/>
              </a:buClr>
              <a:buSzPts val="1400"/>
              <a:buChar char="▸"/>
              <a:defRPr b="0" i="0" sz="3400" u="none" cap="none" strike="noStrike">
                <a:solidFill>
                  <a:srgbClr val="838787"/>
                </a:solidFill>
              </a:defRPr>
            </a:lvl4pPr>
            <a:lvl5pPr indent="-317500" lvl="4" marL="2286000" algn="l">
              <a:lnSpc>
                <a:spcPct val="100000"/>
              </a:lnSpc>
              <a:spcBef>
                <a:spcPts val="2801"/>
              </a:spcBef>
              <a:spcAft>
                <a:spcPts val="0"/>
              </a:spcAft>
              <a:buClr>
                <a:schemeClr val="accent1"/>
              </a:buClr>
              <a:buSzPts val="1400"/>
              <a:buChar char="▸"/>
              <a:defRPr b="0" i="0" sz="3400" u="none" cap="none" strike="noStrike">
                <a:solidFill>
                  <a:srgbClr val="838787"/>
                </a:solidFill>
              </a:defRPr>
            </a:lvl5pPr>
            <a:lvl6pPr indent="-317500" lvl="5" marL="2743200" algn="l">
              <a:lnSpc>
                <a:spcPct val="100000"/>
              </a:lnSpc>
              <a:spcBef>
                <a:spcPts val="2801"/>
              </a:spcBef>
              <a:spcAft>
                <a:spcPts val="0"/>
              </a:spcAft>
              <a:buSzPts val="1400"/>
              <a:buChar char="‣"/>
              <a:defRPr b="0" i="0" sz="3400" u="none" cap="none" strike="noStrike">
                <a:solidFill>
                  <a:srgbClr val="838787"/>
                </a:solidFill>
              </a:defRPr>
            </a:lvl6pPr>
            <a:lvl7pPr indent="-317500" lvl="6" marL="3200400" algn="l">
              <a:lnSpc>
                <a:spcPct val="100000"/>
              </a:lnSpc>
              <a:spcBef>
                <a:spcPts val="2801"/>
              </a:spcBef>
              <a:spcAft>
                <a:spcPts val="0"/>
              </a:spcAft>
              <a:buSzPts val="1400"/>
              <a:buChar char="‣"/>
              <a:defRPr b="0" i="0" sz="3400" u="none" cap="none" strike="noStrike">
                <a:solidFill>
                  <a:srgbClr val="838787"/>
                </a:solidFill>
              </a:defRPr>
            </a:lvl7pPr>
            <a:lvl8pPr indent="-317500" lvl="7" marL="3657600" algn="l">
              <a:lnSpc>
                <a:spcPct val="100000"/>
              </a:lnSpc>
              <a:spcBef>
                <a:spcPts val="2801"/>
              </a:spcBef>
              <a:spcAft>
                <a:spcPts val="0"/>
              </a:spcAft>
              <a:buSzPts val="1400"/>
              <a:buChar char="‣"/>
              <a:defRPr b="0" i="0" sz="3400" u="none" cap="none" strike="noStrike">
                <a:solidFill>
                  <a:srgbClr val="838787"/>
                </a:solidFill>
              </a:defRPr>
            </a:lvl8pPr>
            <a:lvl9pPr indent="-317500" lvl="8" marL="4114800" algn="l">
              <a:lnSpc>
                <a:spcPct val="100000"/>
              </a:lnSpc>
              <a:spcBef>
                <a:spcPts val="2801"/>
              </a:spcBef>
              <a:spcAft>
                <a:spcPts val="0"/>
              </a:spcAft>
              <a:buSzPts val="1400"/>
              <a:buChar char="‣"/>
              <a:defRPr b="0" i="0" sz="3400" u="none" cap="none" strike="noStrike">
                <a:solidFill>
                  <a:srgbClr val="838787"/>
                </a:solidFill>
              </a:defRPr>
            </a:lvl9pPr>
          </a:lstStyle>
          <a:p/>
        </p:txBody>
      </p:sp>
      <p:cxnSp>
        <p:nvCxnSpPr>
          <p:cNvPr id="115" name="Google Shape;115;p19"/>
          <p:cNvCxnSpPr/>
          <p:nvPr/>
        </p:nvCxnSpPr>
        <p:spPr>
          <a:xfrm>
            <a:off x="466502" y="1197027"/>
            <a:ext cx="13130700" cy="1500"/>
          </a:xfrm>
          <a:prstGeom prst="straightConnector1">
            <a:avLst/>
          </a:prstGeom>
          <a:noFill/>
          <a:ln cap="flat" cmpd="sng" w="25400">
            <a:solidFill>
              <a:srgbClr val="A6AAA9"/>
            </a:solidFill>
            <a:prstDash val="solid"/>
            <a:miter lim="8000"/>
            <a:headEnd len="sm" w="sm" type="none"/>
            <a:tailEnd len="sm" w="sm" type="none"/>
          </a:ln>
        </p:spPr>
      </p:cxnSp>
      <p:pic>
        <p:nvPicPr>
          <p:cNvPr descr="Master_BLSAED-P_Text2.jpg" id="116" name="Google Shape;116;p19"/>
          <p:cNvPicPr preferRelativeResize="0"/>
          <p:nvPr/>
        </p:nvPicPr>
        <p:blipFill rotWithShape="1">
          <a:blip r:embed="rId2">
            <a:alphaModFix/>
          </a:blip>
          <a:srcRect b="90281" l="4597" r="78756" t="1941"/>
          <a:stretch/>
        </p:blipFill>
        <p:spPr>
          <a:xfrm>
            <a:off x="728839" y="204969"/>
            <a:ext cx="2423400" cy="849000"/>
          </a:xfrm>
          <a:prstGeom prst="rect">
            <a:avLst/>
          </a:prstGeom>
          <a:noFill/>
          <a:ln>
            <a:noFill/>
          </a:ln>
        </p:spPr>
      </p:pic>
      <p:pic>
        <p:nvPicPr>
          <p:cNvPr id="117" name="Google Shape;117;p19"/>
          <p:cNvPicPr preferRelativeResize="0"/>
          <p:nvPr/>
        </p:nvPicPr>
        <p:blipFill rotWithShape="1">
          <a:blip r:embed="rId3">
            <a:alphaModFix/>
          </a:blip>
          <a:srcRect b="0" l="0" r="0" t="0"/>
          <a:stretch/>
        </p:blipFill>
        <p:spPr>
          <a:xfrm>
            <a:off x="5762186" y="106509"/>
            <a:ext cx="2061600" cy="920700"/>
          </a:xfrm>
          <a:prstGeom prst="rect">
            <a:avLst/>
          </a:prstGeom>
          <a:noFill/>
          <a:ln>
            <a:noFill/>
          </a:ln>
        </p:spPr>
      </p:pic>
      <p:grpSp>
        <p:nvGrpSpPr>
          <p:cNvPr id="118" name="Google Shape;118;p19"/>
          <p:cNvGrpSpPr/>
          <p:nvPr/>
        </p:nvGrpSpPr>
        <p:grpSpPr>
          <a:xfrm>
            <a:off x="10433716" y="101158"/>
            <a:ext cx="3029796" cy="931426"/>
            <a:chOff x="0" y="0"/>
            <a:chExt cx="2496742" cy="761591"/>
          </a:xfrm>
        </p:grpSpPr>
        <p:pic>
          <p:nvPicPr>
            <p:cNvPr id="119" name="Google Shape;119;p19"/>
            <p:cNvPicPr preferRelativeResize="0"/>
            <p:nvPr/>
          </p:nvPicPr>
          <p:blipFill rotWithShape="1">
            <a:blip r:embed="rId4">
              <a:alphaModFix/>
            </a:blip>
            <a:srcRect b="0" l="30405" r="0" t="0"/>
            <a:stretch/>
          </p:blipFill>
          <p:spPr>
            <a:xfrm>
              <a:off x="637942" y="93791"/>
              <a:ext cx="1858800" cy="667800"/>
            </a:xfrm>
            <a:prstGeom prst="rect">
              <a:avLst/>
            </a:prstGeom>
            <a:noFill/>
            <a:ln>
              <a:noFill/>
            </a:ln>
          </p:spPr>
        </p:pic>
        <p:pic>
          <p:nvPicPr>
            <p:cNvPr id="120" name="Google Shape;120;p19"/>
            <p:cNvPicPr preferRelativeResize="0"/>
            <p:nvPr/>
          </p:nvPicPr>
          <p:blipFill rotWithShape="1">
            <a:blip r:embed="rId5">
              <a:alphaModFix/>
            </a:blip>
            <a:srcRect b="0" l="0" r="77658" t="0"/>
            <a:stretch/>
          </p:blipFill>
          <p:spPr>
            <a:xfrm>
              <a:off x="0" y="0"/>
              <a:ext cx="637800" cy="713700"/>
            </a:xfrm>
            <a:prstGeom prst="rect">
              <a:avLst/>
            </a:prstGeom>
            <a:noFill/>
            <a:ln>
              <a:noFill/>
            </a:ln>
          </p:spPr>
        </p:pic>
      </p:grpSp>
      <p:pic>
        <p:nvPicPr>
          <p:cNvPr id="121" name="Google Shape;121;p19"/>
          <p:cNvPicPr preferRelativeResize="0"/>
          <p:nvPr/>
        </p:nvPicPr>
        <p:blipFill rotWithShape="1">
          <a:blip r:embed="rId6">
            <a:alphaModFix/>
          </a:blip>
          <a:srcRect b="0" l="0" r="0" t="0"/>
          <a:stretch/>
        </p:blipFill>
        <p:spPr>
          <a:xfrm>
            <a:off x="14399675" y="344600"/>
            <a:ext cx="2398601" cy="2398601"/>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Top">
  <p:cSld name="Title - Top">
    <p:spTree>
      <p:nvGrpSpPr>
        <p:cNvPr id="122" name="Shape 122"/>
        <p:cNvGrpSpPr/>
        <p:nvPr/>
      </p:nvGrpSpPr>
      <p:grpSpPr>
        <a:xfrm>
          <a:off x="0" y="0"/>
          <a:ext cx="0" cy="0"/>
          <a:chOff x="0" y="0"/>
          <a:chExt cx="0" cy="0"/>
        </a:xfrm>
      </p:grpSpPr>
      <p:sp>
        <p:nvSpPr>
          <p:cNvPr id="123" name="Google Shape;123;p20"/>
          <p:cNvSpPr txBox="1"/>
          <p:nvPr>
            <p:ph type="title"/>
          </p:nvPr>
        </p:nvSpPr>
        <p:spPr>
          <a:xfrm>
            <a:off x="541875" y="1536700"/>
            <a:ext cx="16256400" cy="1206600"/>
          </a:xfrm>
          <a:prstGeom prst="rect">
            <a:avLst/>
          </a:prstGeom>
          <a:noFill/>
          <a:ln>
            <a:noFill/>
          </a:ln>
        </p:spPr>
        <p:txBody>
          <a:bodyPr anchorCtr="0" anchor="t" bIns="91425" lIns="91425" spcFirstLastPara="1" rIns="91425" wrap="square" tIns="91425">
            <a:noAutofit/>
          </a:bodyPr>
          <a:lstStyle>
            <a:lvl1pPr lvl="0" marR="0" algn="l">
              <a:lnSpc>
                <a:spcPct val="80000"/>
              </a:lnSpc>
              <a:spcBef>
                <a:spcPts val="2801"/>
              </a:spcBef>
              <a:spcAft>
                <a:spcPts val="0"/>
              </a:spcAft>
              <a:buClr>
                <a:srgbClr val="01457A"/>
              </a:buClr>
              <a:buSzPts val="1400"/>
              <a:buNone/>
              <a:defRPr b="0" i="0" sz="6000" u="none" cap="none" strike="noStrike">
                <a:solidFill>
                  <a:srgbClr val="01457A"/>
                </a:solidFill>
              </a:defRPr>
            </a:lvl1pPr>
            <a:lvl2pPr lvl="1" marR="0" algn="l">
              <a:lnSpc>
                <a:spcPct val="80000"/>
              </a:lnSpc>
              <a:spcBef>
                <a:spcPts val="2801"/>
              </a:spcBef>
              <a:spcAft>
                <a:spcPts val="0"/>
              </a:spcAft>
              <a:buClr>
                <a:srgbClr val="01457A"/>
              </a:buClr>
              <a:buSzPts val="1400"/>
              <a:buNone/>
              <a:defRPr b="0" i="0" sz="6000" u="none" cap="none" strike="noStrike">
                <a:solidFill>
                  <a:srgbClr val="01457A"/>
                </a:solidFill>
              </a:defRPr>
            </a:lvl2pPr>
            <a:lvl3pPr lvl="2" marR="0" algn="l">
              <a:lnSpc>
                <a:spcPct val="80000"/>
              </a:lnSpc>
              <a:spcBef>
                <a:spcPts val="2801"/>
              </a:spcBef>
              <a:spcAft>
                <a:spcPts val="0"/>
              </a:spcAft>
              <a:buClr>
                <a:srgbClr val="01457A"/>
              </a:buClr>
              <a:buSzPts val="1400"/>
              <a:buNone/>
              <a:defRPr b="0" i="0" sz="6000" u="none" cap="none" strike="noStrike">
                <a:solidFill>
                  <a:srgbClr val="01457A"/>
                </a:solidFill>
              </a:defRPr>
            </a:lvl3pPr>
            <a:lvl4pPr lvl="3" marR="0" algn="l">
              <a:lnSpc>
                <a:spcPct val="80000"/>
              </a:lnSpc>
              <a:spcBef>
                <a:spcPts val="2801"/>
              </a:spcBef>
              <a:spcAft>
                <a:spcPts val="0"/>
              </a:spcAft>
              <a:buClr>
                <a:srgbClr val="01457A"/>
              </a:buClr>
              <a:buSzPts val="1400"/>
              <a:buNone/>
              <a:defRPr b="0" i="0" sz="6000" u="none" cap="none" strike="noStrike">
                <a:solidFill>
                  <a:srgbClr val="01457A"/>
                </a:solidFill>
              </a:defRPr>
            </a:lvl4pPr>
            <a:lvl5pPr lvl="4" marR="0" algn="l">
              <a:lnSpc>
                <a:spcPct val="80000"/>
              </a:lnSpc>
              <a:spcBef>
                <a:spcPts val="2801"/>
              </a:spcBef>
              <a:spcAft>
                <a:spcPts val="0"/>
              </a:spcAft>
              <a:buClr>
                <a:srgbClr val="01457A"/>
              </a:buClr>
              <a:buSzPts val="1400"/>
              <a:buNone/>
              <a:defRPr b="0" i="0" sz="6000" u="none" cap="none" strike="noStrike">
                <a:solidFill>
                  <a:srgbClr val="01457A"/>
                </a:solidFill>
              </a:defRPr>
            </a:lvl5pPr>
            <a:lvl6pPr lvl="5" marR="0" algn="l">
              <a:lnSpc>
                <a:spcPct val="80000"/>
              </a:lnSpc>
              <a:spcBef>
                <a:spcPts val="2801"/>
              </a:spcBef>
              <a:spcAft>
                <a:spcPts val="0"/>
              </a:spcAft>
              <a:buClr>
                <a:srgbClr val="01457A"/>
              </a:buClr>
              <a:buSzPts val="1400"/>
              <a:buNone/>
              <a:defRPr b="0" i="0" sz="6000" u="none" cap="none" strike="noStrike">
                <a:solidFill>
                  <a:srgbClr val="01457A"/>
                </a:solidFill>
              </a:defRPr>
            </a:lvl6pPr>
            <a:lvl7pPr lvl="6" marR="0" algn="l">
              <a:lnSpc>
                <a:spcPct val="80000"/>
              </a:lnSpc>
              <a:spcBef>
                <a:spcPts val="2801"/>
              </a:spcBef>
              <a:spcAft>
                <a:spcPts val="0"/>
              </a:spcAft>
              <a:buClr>
                <a:srgbClr val="01457A"/>
              </a:buClr>
              <a:buSzPts val="1400"/>
              <a:buNone/>
              <a:defRPr b="0" i="0" sz="6000" u="none" cap="none" strike="noStrike">
                <a:solidFill>
                  <a:srgbClr val="01457A"/>
                </a:solidFill>
              </a:defRPr>
            </a:lvl7pPr>
            <a:lvl8pPr lvl="7" marR="0" algn="l">
              <a:lnSpc>
                <a:spcPct val="80000"/>
              </a:lnSpc>
              <a:spcBef>
                <a:spcPts val="2801"/>
              </a:spcBef>
              <a:spcAft>
                <a:spcPts val="0"/>
              </a:spcAft>
              <a:buClr>
                <a:srgbClr val="01457A"/>
              </a:buClr>
              <a:buSzPts val="1400"/>
              <a:buNone/>
              <a:defRPr b="0" i="0" sz="6000" u="none" cap="none" strike="noStrike">
                <a:solidFill>
                  <a:srgbClr val="01457A"/>
                </a:solidFill>
              </a:defRPr>
            </a:lvl8pPr>
            <a:lvl9pPr lvl="8" marR="0" algn="l">
              <a:lnSpc>
                <a:spcPct val="80000"/>
              </a:lnSpc>
              <a:spcBef>
                <a:spcPts val="2801"/>
              </a:spcBef>
              <a:spcAft>
                <a:spcPts val="0"/>
              </a:spcAft>
              <a:buClr>
                <a:srgbClr val="01457A"/>
              </a:buClr>
              <a:buSzPts val="1400"/>
              <a:buNone/>
              <a:defRPr b="0" i="0" sz="6000" u="none" cap="none" strike="noStrike">
                <a:solidFill>
                  <a:srgbClr val="01457A"/>
                </a:solidFill>
              </a:defRPr>
            </a:lvl9pPr>
          </a:lstStyle>
          <a:p/>
        </p:txBody>
      </p:sp>
      <p:sp>
        <p:nvSpPr>
          <p:cNvPr id="124" name="Google Shape;124;p20"/>
          <p:cNvSpPr txBox="1"/>
          <p:nvPr>
            <p:ph idx="12" type="sldNum"/>
          </p:nvPr>
        </p:nvSpPr>
        <p:spPr>
          <a:xfrm>
            <a:off x="16312577" y="431800"/>
            <a:ext cx="479400" cy="398100"/>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1pPr>
            <a:lvl2pPr indent="0" lvl="1"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2pPr>
            <a:lvl3pPr indent="0" lvl="2"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3pPr>
            <a:lvl4pPr indent="0" lvl="3"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4pPr>
            <a:lvl5pPr indent="0" lvl="4"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5pPr>
            <a:lvl6pPr indent="0" lvl="5"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6pPr>
            <a:lvl7pPr indent="0" lvl="6"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7pPr>
            <a:lvl8pPr indent="0" lvl="7"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8pPr>
            <a:lvl9pPr indent="0" lvl="8"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Subtitle" showMasterSp="0" type="title">
  <p:cSld name="TITLE">
    <p:spTree>
      <p:nvGrpSpPr>
        <p:cNvPr id="125" name="Shape 125"/>
        <p:cNvGrpSpPr/>
        <p:nvPr/>
      </p:nvGrpSpPr>
      <p:grpSpPr>
        <a:xfrm>
          <a:off x="0" y="0"/>
          <a:ext cx="0" cy="0"/>
          <a:chOff x="0" y="0"/>
          <a:chExt cx="0" cy="0"/>
        </a:xfrm>
      </p:grpSpPr>
      <p:cxnSp>
        <p:nvCxnSpPr>
          <p:cNvPr id="126" name="Google Shape;126;p21"/>
          <p:cNvCxnSpPr/>
          <p:nvPr/>
        </p:nvCxnSpPr>
        <p:spPr>
          <a:xfrm flipH="1" rot="10800000">
            <a:off x="541883" y="6140857"/>
            <a:ext cx="16256400" cy="300"/>
          </a:xfrm>
          <a:prstGeom prst="straightConnector1">
            <a:avLst/>
          </a:prstGeom>
          <a:noFill/>
          <a:ln cap="flat" cmpd="sng" w="38100">
            <a:solidFill>
              <a:srgbClr val="A6AAA9"/>
            </a:solidFill>
            <a:prstDash val="solid"/>
            <a:miter lim="8000"/>
            <a:headEnd len="sm" w="sm" type="none"/>
            <a:tailEnd len="sm" w="sm" type="none"/>
          </a:ln>
        </p:spPr>
      </p:cxnSp>
      <p:sp>
        <p:nvSpPr>
          <p:cNvPr id="127" name="Google Shape;127;p21"/>
          <p:cNvSpPr txBox="1"/>
          <p:nvPr>
            <p:ph type="title"/>
          </p:nvPr>
        </p:nvSpPr>
        <p:spPr>
          <a:xfrm>
            <a:off x="541883" y="6426200"/>
            <a:ext cx="16256400" cy="2705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None/>
              <a:defRPr sz="17002"/>
            </a:lvl1pPr>
            <a:lvl2pPr lvl="1" algn="l">
              <a:lnSpc>
                <a:spcPct val="100000"/>
              </a:lnSpc>
              <a:spcBef>
                <a:spcPts val="0"/>
              </a:spcBef>
              <a:spcAft>
                <a:spcPts val="0"/>
              </a:spcAft>
              <a:buSzPts val="1400"/>
              <a:buNone/>
              <a:defRPr b="0" i="0" sz="6000" u="none" cap="none" strike="noStrike">
                <a:solidFill>
                  <a:srgbClr val="01457A"/>
                </a:solidFill>
              </a:defRPr>
            </a:lvl2pPr>
            <a:lvl3pPr lvl="2" algn="l">
              <a:lnSpc>
                <a:spcPct val="100000"/>
              </a:lnSpc>
              <a:spcBef>
                <a:spcPts val="0"/>
              </a:spcBef>
              <a:spcAft>
                <a:spcPts val="0"/>
              </a:spcAft>
              <a:buSzPts val="1400"/>
              <a:buNone/>
              <a:defRPr b="0" i="0" sz="6000" u="none" cap="none" strike="noStrike">
                <a:solidFill>
                  <a:srgbClr val="01457A"/>
                </a:solidFill>
              </a:defRPr>
            </a:lvl3pPr>
            <a:lvl4pPr lvl="3" algn="l">
              <a:lnSpc>
                <a:spcPct val="100000"/>
              </a:lnSpc>
              <a:spcBef>
                <a:spcPts val="0"/>
              </a:spcBef>
              <a:spcAft>
                <a:spcPts val="0"/>
              </a:spcAft>
              <a:buSzPts val="1400"/>
              <a:buNone/>
              <a:defRPr b="0" i="0" sz="6000" u="none" cap="none" strike="noStrike">
                <a:solidFill>
                  <a:srgbClr val="01457A"/>
                </a:solidFill>
              </a:defRPr>
            </a:lvl4pPr>
            <a:lvl5pPr lvl="4" algn="l">
              <a:lnSpc>
                <a:spcPct val="100000"/>
              </a:lnSpc>
              <a:spcBef>
                <a:spcPts val="0"/>
              </a:spcBef>
              <a:spcAft>
                <a:spcPts val="0"/>
              </a:spcAft>
              <a:buSzPts val="1400"/>
              <a:buNone/>
              <a:defRPr b="0" i="0" sz="6000" u="none" cap="none" strike="noStrike">
                <a:solidFill>
                  <a:srgbClr val="01457A"/>
                </a:solidFill>
              </a:defRPr>
            </a:lvl5pPr>
            <a:lvl6pPr lvl="5" algn="l">
              <a:lnSpc>
                <a:spcPct val="100000"/>
              </a:lnSpc>
              <a:spcBef>
                <a:spcPts val="0"/>
              </a:spcBef>
              <a:spcAft>
                <a:spcPts val="0"/>
              </a:spcAft>
              <a:buSzPts val="1400"/>
              <a:buNone/>
              <a:defRPr b="0" i="0" sz="6000" u="none" cap="none" strike="noStrike">
                <a:solidFill>
                  <a:srgbClr val="01457A"/>
                </a:solidFill>
              </a:defRPr>
            </a:lvl6pPr>
            <a:lvl7pPr lvl="6" algn="l">
              <a:lnSpc>
                <a:spcPct val="100000"/>
              </a:lnSpc>
              <a:spcBef>
                <a:spcPts val="0"/>
              </a:spcBef>
              <a:spcAft>
                <a:spcPts val="0"/>
              </a:spcAft>
              <a:buSzPts val="1400"/>
              <a:buNone/>
              <a:defRPr b="0" i="0" sz="6000" u="none" cap="none" strike="noStrike">
                <a:solidFill>
                  <a:srgbClr val="01457A"/>
                </a:solidFill>
              </a:defRPr>
            </a:lvl7pPr>
            <a:lvl8pPr lvl="7" algn="l">
              <a:lnSpc>
                <a:spcPct val="100000"/>
              </a:lnSpc>
              <a:spcBef>
                <a:spcPts val="0"/>
              </a:spcBef>
              <a:spcAft>
                <a:spcPts val="0"/>
              </a:spcAft>
              <a:buSzPts val="1400"/>
              <a:buNone/>
              <a:defRPr b="0" i="0" sz="6000" u="none" cap="none" strike="noStrike">
                <a:solidFill>
                  <a:srgbClr val="01457A"/>
                </a:solidFill>
              </a:defRPr>
            </a:lvl8pPr>
            <a:lvl9pPr lvl="8" algn="l">
              <a:lnSpc>
                <a:spcPct val="100000"/>
              </a:lnSpc>
              <a:spcBef>
                <a:spcPts val="0"/>
              </a:spcBef>
              <a:spcAft>
                <a:spcPts val="0"/>
              </a:spcAft>
              <a:buSzPts val="1400"/>
              <a:buNone/>
              <a:defRPr b="0" i="0" sz="6000" u="none" cap="none" strike="noStrike">
                <a:solidFill>
                  <a:srgbClr val="01457A"/>
                </a:solidFill>
              </a:defRPr>
            </a:lvl9pPr>
          </a:lstStyle>
          <a:p/>
        </p:txBody>
      </p:sp>
      <p:sp>
        <p:nvSpPr>
          <p:cNvPr id="128" name="Google Shape;128;p21"/>
          <p:cNvSpPr txBox="1"/>
          <p:nvPr>
            <p:ph idx="1" type="body"/>
          </p:nvPr>
        </p:nvSpPr>
        <p:spPr>
          <a:xfrm>
            <a:off x="541883" y="4267200"/>
            <a:ext cx="16256400" cy="1803300"/>
          </a:xfrm>
          <a:prstGeom prst="rect">
            <a:avLst/>
          </a:prstGeom>
          <a:noFill/>
          <a:ln>
            <a:noFill/>
          </a:ln>
        </p:spPr>
        <p:txBody>
          <a:bodyPr anchorCtr="0" anchor="b" bIns="91425" lIns="91425" spcFirstLastPara="1" rIns="91425" wrap="square" tIns="91425">
            <a:noAutofit/>
          </a:bodyPr>
          <a:lstStyle>
            <a:lvl1pPr indent="-228600" lvl="0" marL="457200" algn="l">
              <a:lnSpc>
                <a:spcPct val="80000"/>
              </a:lnSpc>
              <a:spcBef>
                <a:spcPts val="2300"/>
              </a:spcBef>
              <a:spcAft>
                <a:spcPts val="0"/>
              </a:spcAft>
              <a:buClr>
                <a:srgbClr val="A6AAA9"/>
              </a:buClr>
              <a:buSzPts val="1400"/>
              <a:buNone/>
              <a:defRPr sz="5400" cap="none">
                <a:solidFill>
                  <a:srgbClr val="A6AAA9"/>
                </a:solidFill>
              </a:defRPr>
            </a:lvl1pPr>
            <a:lvl2pPr indent="-228600" lvl="1" marL="914400" algn="l">
              <a:lnSpc>
                <a:spcPct val="80000"/>
              </a:lnSpc>
              <a:spcBef>
                <a:spcPts val="2300"/>
              </a:spcBef>
              <a:spcAft>
                <a:spcPts val="0"/>
              </a:spcAft>
              <a:buClr>
                <a:srgbClr val="A6AAA9"/>
              </a:buClr>
              <a:buSzPts val="1400"/>
              <a:buNone/>
              <a:defRPr sz="4400" cap="none">
                <a:solidFill>
                  <a:srgbClr val="A6AAA9"/>
                </a:solidFill>
              </a:defRPr>
            </a:lvl2pPr>
            <a:lvl3pPr indent="-228600" lvl="2" marL="1371600" algn="l">
              <a:lnSpc>
                <a:spcPct val="80000"/>
              </a:lnSpc>
              <a:spcBef>
                <a:spcPts val="2300"/>
              </a:spcBef>
              <a:spcAft>
                <a:spcPts val="0"/>
              </a:spcAft>
              <a:buClr>
                <a:srgbClr val="A6AAA9"/>
              </a:buClr>
              <a:buSzPts val="1400"/>
              <a:buNone/>
              <a:defRPr sz="4000" cap="none">
                <a:solidFill>
                  <a:srgbClr val="A6AAA9"/>
                </a:solidFill>
              </a:defRPr>
            </a:lvl3pPr>
            <a:lvl4pPr indent="-228600" lvl="3" marL="1828800" algn="l">
              <a:lnSpc>
                <a:spcPct val="80000"/>
              </a:lnSpc>
              <a:spcBef>
                <a:spcPts val="2300"/>
              </a:spcBef>
              <a:spcAft>
                <a:spcPts val="0"/>
              </a:spcAft>
              <a:buClr>
                <a:srgbClr val="A6AAA9"/>
              </a:buClr>
              <a:buSzPts val="1400"/>
              <a:buNone/>
              <a:defRPr sz="3600" cap="none">
                <a:solidFill>
                  <a:srgbClr val="A6AAA9"/>
                </a:solidFill>
              </a:defRPr>
            </a:lvl4pPr>
            <a:lvl5pPr indent="-228600" lvl="4" marL="2286000" algn="l">
              <a:lnSpc>
                <a:spcPct val="80000"/>
              </a:lnSpc>
              <a:spcBef>
                <a:spcPts val="2300"/>
              </a:spcBef>
              <a:spcAft>
                <a:spcPts val="0"/>
              </a:spcAft>
              <a:buClr>
                <a:srgbClr val="A6AAA9"/>
              </a:buClr>
              <a:buSzPts val="1400"/>
              <a:buNone/>
              <a:defRPr sz="3200" cap="none">
                <a:solidFill>
                  <a:srgbClr val="A6AAA9"/>
                </a:solidFill>
              </a:defRPr>
            </a:lvl5pPr>
            <a:lvl6pPr indent="-317500" lvl="5" marL="2743200" algn="l">
              <a:lnSpc>
                <a:spcPct val="100000"/>
              </a:lnSpc>
              <a:spcBef>
                <a:spcPts val="2801"/>
              </a:spcBef>
              <a:spcAft>
                <a:spcPts val="0"/>
              </a:spcAft>
              <a:buSzPts val="1400"/>
              <a:buChar char="‣"/>
              <a:defRPr b="0" i="0" sz="3400" u="none" cap="none" strike="noStrike">
                <a:solidFill>
                  <a:srgbClr val="838787"/>
                </a:solidFill>
              </a:defRPr>
            </a:lvl6pPr>
            <a:lvl7pPr indent="-317500" lvl="6" marL="3200400" algn="l">
              <a:lnSpc>
                <a:spcPct val="100000"/>
              </a:lnSpc>
              <a:spcBef>
                <a:spcPts val="2801"/>
              </a:spcBef>
              <a:spcAft>
                <a:spcPts val="0"/>
              </a:spcAft>
              <a:buSzPts val="1400"/>
              <a:buChar char="‣"/>
              <a:defRPr b="0" i="0" sz="3400" u="none" cap="none" strike="noStrike">
                <a:solidFill>
                  <a:srgbClr val="838787"/>
                </a:solidFill>
              </a:defRPr>
            </a:lvl7pPr>
            <a:lvl8pPr indent="-317500" lvl="7" marL="3657600" algn="l">
              <a:lnSpc>
                <a:spcPct val="100000"/>
              </a:lnSpc>
              <a:spcBef>
                <a:spcPts val="2801"/>
              </a:spcBef>
              <a:spcAft>
                <a:spcPts val="0"/>
              </a:spcAft>
              <a:buSzPts val="1400"/>
              <a:buChar char="‣"/>
              <a:defRPr b="0" i="0" sz="3400" u="none" cap="none" strike="noStrike">
                <a:solidFill>
                  <a:srgbClr val="838787"/>
                </a:solidFill>
              </a:defRPr>
            </a:lvl8pPr>
            <a:lvl9pPr indent="-317500" lvl="8" marL="4114800" algn="l">
              <a:lnSpc>
                <a:spcPct val="100000"/>
              </a:lnSpc>
              <a:spcBef>
                <a:spcPts val="2801"/>
              </a:spcBef>
              <a:spcAft>
                <a:spcPts val="0"/>
              </a:spcAft>
              <a:buSzPts val="1400"/>
              <a:buChar char="‣"/>
              <a:defRPr b="0" i="0" sz="3400" u="none" cap="none" strike="noStrike">
                <a:solidFill>
                  <a:srgbClr val="838787"/>
                </a:solidFill>
              </a:defRPr>
            </a:lvl9pPr>
          </a:lstStyle>
          <a:p/>
        </p:txBody>
      </p:sp>
      <p:pic>
        <p:nvPicPr>
          <p:cNvPr descr="Master_BLSAED-P_Text2.jpg" id="129" name="Google Shape;129;p21"/>
          <p:cNvPicPr preferRelativeResize="0"/>
          <p:nvPr/>
        </p:nvPicPr>
        <p:blipFill rotWithShape="1">
          <a:blip r:embed="rId2">
            <a:alphaModFix/>
          </a:blip>
          <a:srcRect b="90281" l="4597" r="78756" t="1941"/>
          <a:stretch/>
        </p:blipFill>
        <p:spPr>
          <a:xfrm>
            <a:off x="5789388" y="382247"/>
            <a:ext cx="2274600" cy="797100"/>
          </a:xfrm>
          <a:prstGeom prst="rect">
            <a:avLst/>
          </a:prstGeom>
          <a:noFill/>
          <a:ln>
            <a:noFill/>
          </a:ln>
        </p:spPr>
      </p:pic>
      <p:pic>
        <p:nvPicPr>
          <p:cNvPr id="130" name="Google Shape;130;p21"/>
          <p:cNvPicPr preferRelativeResize="0"/>
          <p:nvPr/>
        </p:nvPicPr>
        <p:blipFill rotWithShape="1">
          <a:blip r:embed="rId3">
            <a:alphaModFix/>
          </a:blip>
          <a:srcRect b="0" l="0" r="0" t="0"/>
          <a:stretch/>
        </p:blipFill>
        <p:spPr>
          <a:xfrm>
            <a:off x="9539740" y="255409"/>
            <a:ext cx="2218500" cy="990600"/>
          </a:xfrm>
          <a:prstGeom prst="rect">
            <a:avLst/>
          </a:prstGeom>
          <a:noFill/>
          <a:ln>
            <a:noFill/>
          </a:ln>
        </p:spPr>
      </p:pic>
      <p:grpSp>
        <p:nvGrpSpPr>
          <p:cNvPr id="131" name="Google Shape;131;p21"/>
          <p:cNvGrpSpPr/>
          <p:nvPr/>
        </p:nvGrpSpPr>
        <p:grpSpPr>
          <a:xfrm>
            <a:off x="13233734" y="316168"/>
            <a:ext cx="2917129" cy="850579"/>
            <a:chOff x="0" y="0"/>
            <a:chExt cx="2917129" cy="850579"/>
          </a:xfrm>
        </p:grpSpPr>
        <p:pic>
          <p:nvPicPr>
            <p:cNvPr id="132" name="Google Shape;132;p21"/>
            <p:cNvPicPr preferRelativeResize="0"/>
            <p:nvPr/>
          </p:nvPicPr>
          <p:blipFill rotWithShape="1">
            <a:blip r:embed="rId4">
              <a:alphaModFix/>
            </a:blip>
            <a:srcRect b="0" l="30405" r="0" t="0"/>
            <a:stretch/>
          </p:blipFill>
          <p:spPr>
            <a:xfrm>
              <a:off x="732829" y="66079"/>
              <a:ext cx="2184300" cy="784500"/>
            </a:xfrm>
            <a:prstGeom prst="rect">
              <a:avLst/>
            </a:prstGeom>
            <a:noFill/>
            <a:ln>
              <a:noFill/>
            </a:ln>
          </p:spPr>
        </p:pic>
        <p:pic>
          <p:nvPicPr>
            <p:cNvPr id="133" name="Google Shape;133;p21"/>
            <p:cNvPicPr preferRelativeResize="0"/>
            <p:nvPr/>
          </p:nvPicPr>
          <p:blipFill rotWithShape="1">
            <a:blip r:embed="rId5">
              <a:alphaModFix/>
            </a:blip>
            <a:srcRect b="0" l="0" r="77658" t="0"/>
            <a:stretch/>
          </p:blipFill>
          <p:spPr>
            <a:xfrm>
              <a:off x="0" y="0"/>
              <a:ext cx="749700" cy="838800"/>
            </a:xfrm>
            <a:prstGeom prst="rect">
              <a:avLst/>
            </a:prstGeom>
            <a:noFill/>
            <a:ln>
              <a:noFill/>
            </a:ln>
          </p:spPr>
        </p:pic>
      </p:grpSp>
      <p:pic>
        <p:nvPicPr>
          <p:cNvPr id="134" name="Google Shape;134;p21"/>
          <p:cNvPicPr preferRelativeResize="0"/>
          <p:nvPr/>
        </p:nvPicPr>
        <p:blipFill rotWithShape="1">
          <a:blip r:embed="rId6">
            <a:alphaModFix/>
          </a:blip>
          <a:srcRect b="0" l="0" r="0" t="0"/>
          <a:stretch/>
        </p:blipFill>
        <p:spPr>
          <a:xfrm>
            <a:off x="1201825" y="382254"/>
            <a:ext cx="3111821" cy="311182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Subtitle" showMasterSp="0" type="title">
  <p:cSld name="TITLE">
    <p:spTree>
      <p:nvGrpSpPr>
        <p:cNvPr id="17" name="Shape 17"/>
        <p:cNvGrpSpPr/>
        <p:nvPr/>
      </p:nvGrpSpPr>
      <p:grpSpPr>
        <a:xfrm>
          <a:off x="0" y="0"/>
          <a:ext cx="0" cy="0"/>
          <a:chOff x="0" y="0"/>
          <a:chExt cx="0" cy="0"/>
        </a:xfrm>
      </p:grpSpPr>
      <p:pic>
        <p:nvPicPr>
          <p:cNvPr descr="RMD_logoPNG.png" id="18" name="Google Shape;18;p3"/>
          <p:cNvPicPr preferRelativeResize="0"/>
          <p:nvPr/>
        </p:nvPicPr>
        <p:blipFill rotWithShape="1">
          <a:blip r:embed="rId2">
            <a:alphaModFix/>
          </a:blip>
          <a:srcRect b="0" l="0" r="0" t="0"/>
          <a:stretch/>
        </p:blipFill>
        <p:spPr>
          <a:xfrm>
            <a:off x="845225" y="239975"/>
            <a:ext cx="3194225" cy="3149751"/>
          </a:xfrm>
          <a:prstGeom prst="rect">
            <a:avLst/>
          </a:prstGeom>
          <a:noFill/>
          <a:ln>
            <a:noFill/>
          </a:ln>
        </p:spPr>
      </p:pic>
      <p:cxnSp>
        <p:nvCxnSpPr>
          <p:cNvPr id="19" name="Google Shape;19;p3"/>
          <p:cNvCxnSpPr/>
          <p:nvPr/>
        </p:nvCxnSpPr>
        <p:spPr>
          <a:xfrm flipH="1" rot="10800000">
            <a:off x="541883" y="6140894"/>
            <a:ext cx="16256497" cy="263"/>
          </a:xfrm>
          <a:prstGeom prst="straightConnector1">
            <a:avLst/>
          </a:prstGeom>
          <a:noFill/>
          <a:ln cap="flat" cmpd="sng" w="38100">
            <a:solidFill>
              <a:srgbClr val="A6AAA9"/>
            </a:solidFill>
            <a:prstDash val="solid"/>
            <a:miter lim="8000"/>
            <a:headEnd len="sm" w="sm" type="none"/>
            <a:tailEnd len="sm" w="sm" type="none"/>
          </a:ln>
        </p:spPr>
      </p:cxnSp>
      <p:sp>
        <p:nvSpPr>
          <p:cNvPr id="20" name="Google Shape;20;p3"/>
          <p:cNvSpPr txBox="1"/>
          <p:nvPr>
            <p:ph type="title"/>
          </p:nvPr>
        </p:nvSpPr>
        <p:spPr>
          <a:xfrm>
            <a:off x="541883" y="6426200"/>
            <a:ext cx="16256497" cy="2705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None/>
              <a:defRPr sz="17002"/>
            </a:lvl1pPr>
            <a:lvl2pPr lvl="1" algn="l">
              <a:lnSpc>
                <a:spcPct val="100000"/>
              </a:lnSpc>
              <a:spcBef>
                <a:spcPts val="0"/>
              </a:spcBef>
              <a:spcAft>
                <a:spcPts val="0"/>
              </a:spcAft>
              <a:buSzPts val="1400"/>
              <a:buNone/>
              <a:defRPr b="0" i="0" sz="6000" u="none" cap="none" strike="noStrike">
                <a:solidFill>
                  <a:srgbClr val="01457A"/>
                </a:solidFill>
              </a:defRPr>
            </a:lvl2pPr>
            <a:lvl3pPr lvl="2" algn="l">
              <a:lnSpc>
                <a:spcPct val="100000"/>
              </a:lnSpc>
              <a:spcBef>
                <a:spcPts val="0"/>
              </a:spcBef>
              <a:spcAft>
                <a:spcPts val="0"/>
              </a:spcAft>
              <a:buSzPts val="1400"/>
              <a:buNone/>
              <a:defRPr b="0" i="0" sz="6000" u="none" cap="none" strike="noStrike">
                <a:solidFill>
                  <a:srgbClr val="01457A"/>
                </a:solidFill>
              </a:defRPr>
            </a:lvl3pPr>
            <a:lvl4pPr lvl="3" algn="l">
              <a:lnSpc>
                <a:spcPct val="100000"/>
              </a:lnSpc>
              <a:spcBef>
                <a:spcPts val="0"/>
              </a:spcBef>
              <a:spcAft>
                <a:spcPts val="0"/>
              </a:spcAft>
              <a:buSzPts val="1400"/>
              <a:buNone/>
              <a:defRPr b="0" i="0" sz="6000" u="none" cap="none" strike="noStrike">
                <a:solidFill>
                  <a:srgbClr val="01457A"/>
                </a:solidFill>
              </a:defRPr>
            </a:lvl4pPr>
            <a:lvl5pPr lvl="4" algn="l">
              <a:lnSpc>
                <a:spcPct val="100000"/>
              </a:lnSpc>
              <a:spcBef>
                <a:spcPts val="0"/>
              </a:spcBef>
              <a:spcAft>
                <a:spcPts val="0"/>
              </a:spcAft>
              <a:buSzPts val="1400"/>
              <a:buNone/>
              <a:defRPr b="0" i="0" sz="6000" u="none" cap="none" strike="noStrike">
                <a:solidFill>
                  <a:srgbClr val="01457A"/>
                </a:solidFill>
              </a:defRPr>
            </a:lvl5pPr>
            <a:lvl6pPr lvl="5" algn="l">
              <a:lnSpc>
                <a:spcPct val="100000"/>
              </a:lnSpc>
              <a:spcBef>
                <a:spcPts val="0"/>
              </a:spcBef>
              <a:spcAft>
                <a:spcPts val="0"/>
              </a:spcAft>
              <a:buSzPts val="1400"/>
              <a:buNone/>
              <a:defRPr b="0" i="0" sz="6000" u="none" cap="none" strike="noStrike">
                <a:solidFill>
                  <a:srgbClr val="01457A"/>
                </a:solidFill>
              </a:defRPr>
            </a:lvl6pPr>
            <a:lvl7pPr lvl="6" algn="l">
              <a:lnSpc>
                <a:spcPct val="100000"/>
              </a:lnSpc>
              <a:spcBef>
                <a:spcPts val="0"/>
              </a:spcBef>
              <a:spcAft>
                <a:spcPts val="0"/>
              </a:spcAft>
              <a:buSzPts val="1400"/>
              <a:buNone/>
              <a:defRPr b="0" i="0" sz="6000" u="none" cap="none" strike="noStrike">
                <a:solidFill>
                  <a:srgbClr val="01457A"/>
                </a:solidFill>
              </a:defRPr>
            </a:lvl7pPr>
            <a:lvl8pPr lvl="7" algn="l">
              <a:lnSpc>
                <a:spcPct val="100000"/>
              </a:lnSpc>
              <a:spcBef>
                <a:spcPts val="0"/>
              </a:spcBef>
              <a:spcAft>
                <a:spcPts val="0"/>
              </a:spcAft>
              <a:buSzPts val="1400"/>
              <a:buNone/>
              <a:defRPr b="0" i="0" sz="6000" u="none" cap="none" strike="noStrike">
                <a:solidFill>
                  <a:srgbClr val="01457A"/>
                </a:solidFill>
              </a:defRPr>
            </a:lvl8pPr>
            <a:lvl9pPr lvl="8" algn="l">
              <a:lnSpc>
                <a:spcPct val="100000"/>
              </a:lnSpc>
              <a:spcBef>
                <a:spcPts val="0"/>
              </a:spcBef>
              <a:spcAft>
                <a:spcPts val="0"/>
              </a:spcAft>
              <a:buSzPts val="1400"/>
              <a:buNone/>
              <a:defRPr b="0" i="0" sz="6000" u="none" cap="none" strike="noStrike">
                <a:solidFill>
                  <a:srgbClr val="01457A"/>
                </a:solidFill>
              </a:defRPr>
            </a:lvl9pPr>
          </a:lstStyle>
          <a:p/>
        </p:txBody>
      </p:sp>
      <p:sp>
        <p:nvSpPr>
          <p:cNvPr id="21" name="Google Shape;21;p3"/>
          <p:cNvSpPr txBox="1"/>
          <p:nvPr>
            <p:ph idx="1" type="body"/>
          </p:nvPr>
        </p:nvSpPr>
        <p:spPr>
          <a:xfrm>
            <a:off x="541883" y="4267200"/>
            <a:ext cx="16256497" cy="1803400"/>
          </a:xfrm>
          <a:prstGeom prst="rect">
            <a:avLst/>
          </a:prstGeom>
          <a:noFill/>
          <a:ln>
            <a:noFill/>
          </a:ln>
        </p:spPr>
        <p:txBody>
          <a:bodyPr anchorCtr="0" anchor="b" bIns="91425" lIns="91425" spcFirstLastPara="1" rIns="91425" wrap="square" tIns="91425">
            <a:noAutofit/>
          </a:bodyPr>
          <a:lstStyle>
            <a:lvl1pPr indent="-228600" lvl="0" marL="457200" algn="l">
              <a:lnSpc>
                <a:spcPct val="80000"/>
              </a:lnSpc>
              <a:spcBef>
                <a:spcPts val="2300"/>
              </a:spcBef>
              <a:spcAft>
                <a:spcPts val="0"/>
              </a:spcAft>
              <a:buClr>
                <a:srgbClr val="A6AAA9"/>
              </a:buClr>
              <a:buSzPts val="1400"/>
              <a:buNone/>
              <a:defRPr sz="5400" cap="none">
                <a:solidFill>
                  <a:srgbClr val="A6AAA9"/>
                </a:solidFill>
              </a:defRPr>
            </a:lvl1pPr>
            <a:lvl2pPr indent="-228600" lvl="1" marL="914400" algn="l">
              <a:lnSpc>
                <a:spcPct val="80000"/>
              </a:lnSpc>
              <a:spcBef>
                <a:spcPts val="2300"/>
              </a:spcBef>
              <a:spcAft>
                <a:spcPts val="0"/>
              </a:spcAft>
              <a:buClr>
                <a:srgbClr val="A6AAA9"/>
              </a:buClr>
              <a:buSzPts val="1400"/>
              <a:buNone/>
              <a:defRPr sz="4400" cap="none">
                <a:solidFill>
                  <a:srgbClr val="A6AAA9"/>
                </a:solidFill>
              </a:defRPr>
            </a:lvl2pPr>
            <a:lvl3pPr indent="-228600" lvl="2" marL="1371600" algn="l">
              <a:lnSpc>
                <a:spcPct val="80000"/>
              </a:lnSpc>
              <a:spcBef>
                <a:spcPts val="2300"/>
              </a:spcBef>
              <a:spcAft>
                <a:spcPts val="0"/>
              </a:spcAft>
              <a:buClr>
                <a:srgbClr val="A6AAA9"/>
              </a:buClr>
              <a:buSzPts val="1400"/>
              <a:buNone/>
              <a:defRPr sz="4000" cap="none">
                <a:solidFill>
                  <a:srgbClr val="A6AAA9"/>
                </a:solidFill>
              </a:defRPr>
            </a:lvl3pPr>
            <a:lvl4pPr indent="-228600" lvl="3" marL="1828800" algn="l">
              <a:lnSpc>
                <a:spcPct val="80000"/>
              </a:lnSpc>
              <a:spcBef>
                <a:spcPts val="2300"/>
              </a:spcBef>
              <a:spcAft>
                <a:spcPts val="0"/>
              </a:spcAft>
              <a:buClr>
                <a:srgbClr val="A6AAA9"/>
              </a:buClr>
              <a:buSzPts val="1400"/>
              <a:buNone/>
              <a:defRPr sz="3600" cap="none">
                <a:solidFill>
                  <a:srgbClr val="A6AAA9"/>
                </a:solidFill>
              </a:defRPr>
            </a:lvl4pPr>
            <a:lvl5pPr indent="-228600" lvl="4" marL="2286000" algn="l">
              <a:lnSpc>
                <a:spcPct val="80000"/>
              </a:lnSpc>
              <a:spcBef>
                <a:spcPts val="2300"/>
              </a:spcBef>
              <a:spcAft>
                <a:spcPts val="0"/>
              </a:spcAft>
              <a:buClr>
                <a:srgbClr val="A6AAA9"/>
              </a:buClr>
              <a:buSzPts val="1400"/>
              <a:buNone/>
              <a:defRPr sz="3200" cap="none">
                <a:solidFill>
                  <a:srgbClr val="A6AAA9"/>
                </a:solidFill>
              </a:defRPr>
            </a:lvl5pPr>
            <a:lvl6pPr indent="-317500" lvl="5" marL="2743200" algn="l">
              <a:lnSpc>
                <a:spcPct val="100000"/>
              </a:lnSpc>
              <a:spcBef>
                <a:spcPts val="2801"/>
              </a:spcBef>
              <a:spcAft>
                <a:spcPts val="0"/>
              </a:spcAft>
              <a:buSzPts val="1400"/>
              <a:buChar char="‣"/>
              <a:defRPr b="0" i="0" sz="3400" u="none" cap="none" strike="noStrike">
                <a:solidFill>
                  <a:srgbClr val="838787"/>
                </a:solidFill>
              </a:defRPr>
            </a:lvl6pPr>
            <a:lvl7pPr indent="-317500" lvl="6" marL="3200400" algn="l">
              <a:lnSpc>
                <a:spcPct val="100000"/>
              </a:lnSpc>
              <a:spcBef>
                <a:spcPts val="2801"/>
              </a:spcBef>
              <a:spcAft>
                <a:spcPts val="0"/>
              </a:spcAft>
              <a:buSzPts val="1400"/>
              <a:buChar char="‣"/>
              <a:defRPr b="0" i="0" sz="3400" u="none" cap="none" strike="noStrike">
                <a:solidFill>
                  <a:srgbClr val="838787"/>
                </a:solidFill>
              </a:defRPr>
            </a:lvl7pPr>
            <a:lvl8pPr indent="-317500" lvl="7" marL="3657600" algn="l">
              <a:lnSpc>
                <a:spcPct val="100000"/>
              </a:lnSpc>
              <a:spcBef>
                <a:spcPts val="2801"/>
              </a:spcBef>
              <a:spcAft>
                <a:spcPts val="0"/>
              </a:spcAft>
              <a:buSzPts val="1400"/>
              <a:buChar char="‣"/>
              <a:defRPr b="0" i="0" sz="3400" u="none" cap="none" strike="noStrike">
                <a:solidFill>
                  <a:srgbClr val="838787"/>
                </a:solidFill>
              </a:defRPr>
            </a:lvl8pPr>
            <a:lvl9pPr indent="-317500" lvl="8" marL="4114800" algn="l">
              <a:lnSpc>
                <a:spcPct val="100000"/>
              </a:lnSpc>
              <a:spcBef>
                <a:spcPts val="2801"/>
              </a:spcBef>
              <a:spcAft>
                <a:spcPts val="0"/>
              </a:spcAft>
              <a:buSzPts val="1400"/>
              <a:buChar char="‣"/>
              <a:defRPr b="0" i="0" sz="3400" u="none" cap="none" strike="noStrike">
                <a:solidFill>
                  <a:srgbClr val="838787"/>
                </a:solidFill>
              </a:defRPr>
            </a:lvl9pPr>
          </a:lstStyle>
          <a:p/>
        </p:txBody>
      </p:sp>
      <p:pic>
        <p:nvPicPr>
          <p:cNvPr descr="Master_BLSAED-P_Text2.jpg" id="22" name="Google Shape;22;p3"/>
          <p:cNvPicPr preferRelativeResize="0"/>
          <p:nvPr/>
        </p:nvPicPr>
        <p:blipFill rotWithShape="1">
          <a:blip r:embed="rId3">
            <a:alphaModFix/>
          </a:blip>
          <a:srcRect b="90282" l="4597" r="78757" t="1941"/>
          <a:stretch/>
        </p:blipFill>
        <p:spPr>
          <a:xfrm>
            <a:off x="5789388" y="382247"/>
            <a:ext cx="2274744" cy="797075"/>
          </a:xfrm>
          <a:prstGeom prst="rect">
            <a:avLst/>
          </a:prstGeom>
          <a:noFill/>
          <a:ln>
            <a:noFill/>
          </a:ln>
        </p:spPr>
      </p:pic>
      <p:grpSp>
        <p:nvGrpSpPr>
          <p:cNvPr id="23" name="Google Shape;23;p3"/>
          <p:cNvGrpSpPr/>
          <p:nvPr/>
        </p:nvGrpSpPr>
        <p:grpSpPr>
          <a:xfrm>
            <a:off x="13233734" y="316168"/>
            <a:ext cx="2917059" cy="850695"/>
            <a:chOff x="0" y="0"/>
            <a:chExt cx="2917057" cy="850694"/>
          </a:xfrm>
        </p:grpSpPr>
        <p:pic>
          <p:nvPicPr>
            <p:cNvPr id="24" name="Google Shape;24;p3"/>
            <p:cNvPicPr preferRelativeResize="0"/>
            <p:nvPr/>
          </p:nvPicPr>
          <p:blipFill rotWithShape="1">
            <a:blip r:embed="rId4">
              <a:alphaModFix/>
            </a:blip>
            <a:srcRect b="0" l="30404" r="0" t="0"/>
            <a:stretch/>
          </p:blipFill>
          <p:spPr>
            <a:xfrm>
              <a:off x="732829" y="66079"/>
              <a:ext cx="2184228" cy="784615"/>
            </a:xfrm>
            <a:prstGeom prst="rect">
              <a:avLst/>
            </a:prstGeom>
            <a:noFill/>
            <a:ln>
              <a:noFill/>
            </a:ln>
          </p:spPr>
        </p:pic>
        <p:pic>
          <p:nvPicPr>
            <p:cNvPr id="25" name="Google Shape;25;p3"/>
            <p:cNvPicPr preferRelativeResize="0"/>
            <p:nvPr/>
          </p:nvPicPr>
          <p:blipFill rotWithShape="1">
            <a:blip r:embed="rId5">
              <a:alphaModFix/>
            </a:blip>
            <a:srcRect b="0" l="0" r="77658" t="0"/>
            <a:stretch/>
          </p:blipFill>
          <p:spPr>
            <a:xfrm>
              <a:off x="0" y="0"/>
              <a:ext cx="749671" cy="838865"/>
            </a:xfrm>
            <a:prstGeom prst="rect">
              <a:avLst/>
            </a:prstGeom>
            <a:noFill/>
            <a:ln>
              <a:noFill/>
            </a:ln>
          </p:spPr>
        </p:pic>
      </p:grpSp>
      <p:pic>
        <p:nvPicPr>
          <p:cNvPr descr="FICM Logo (No Crests) (4).jpg" id="26" name="Google Shape;26;p3"/>
          <p:cNvPicPr preferRelativeResize="0"/>
          <p:nvPr/>
        </p:nvPicPr>
        <p:blipFill rotWithShape="1">
          <a:blip r:embed="rId6">
            <a:alphaModFix/>
          </a:blip>
          <a:srcRect b="0" l="0" r="0" t="0"/>
          <a:stretch/>
        </p:blipFill>
        <p:spPr>
          <a:xfrm>
            <a:off x="8856900" y="386280"/>
            <a:ext cx="3605000" cy="710475"/>
          </a:xfrm>
          <a:prstGeom prst="rect">
            <a:avLst/>
          </a:prstGeom>
          <a:noFill/>
          <a:ln>
            <a:noFill/>
          </a:ln>
        </p:spPr>
      </p:pic>
      <p:pic>
        <p:nvPicPr>
          <p:cNvPr id="27" name="Google Shape;27;p3"/>
          <p:cNvPicPr preferRelativeResize="0"/>
          <p:nvPr/>
        </p:nvPicPr>
        <p:blipFill rotWithShape="1">
          <a:blip r:embed="rId7">
            <a:alphaModFix/>
          </a:blip>
          <a:srcRect b="0" l="0" r="0" t="0"/>
          <a:stretch/>
        </p:blipFill>
        <p:spPr>
          <a:xfrm>
            <a:off x="118700" y="152400"/>
            <a:ext cx="4033074" cy="4033074"/>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 Horizontal" showMasterSp="0">
  <p:cSld name="Photo - Horizontal">
    <p:bg>
      <p:bgPr>
        <a:solidFill>
          <a:srgbClr val="222222"/>
        </a:solidFill>
      </p:bgPr>
    </p:bg>
    <p:spTree>
      <p:nvGrpSpPr>
        <p:cNvPr id="135" name="Shape 135"/>
        <p:cNvGrpSpPr/>
        <p:nvPr/>
      </p:nvGrpSpPr>
      <p:grpSpPr>
        <a:xfrm>
          <a:off x="0" y="0"/>
          <a:ext cx="0" cy="0"/>
          <a:chOff x="0" y="0"/>
          <a:chExt cx="0" cy="0"/>
        </a:xfrm>
      </p:grpSpPr>
      <p:sp>
        <p:nvSpPr>
          <p:cNvPr id="136" name="Google Shape;136;p22"/>
          <p:cNvSpPr/>
          <p:nvPr>
            <p:ph idx="2" type="pic"/>
          </p:nvPr>
        </p:nvSpPr>
        <p:spPr>
          <a:xfrm>
            <a:off x="0" y="0"/>
            <a:ext cx="17340300" cy="9753600"/>
          </a:xfrm>
          <a:prstGeom prst="rect">
            <a:avLst/>
          </a:prstGeom>
          <a:noFill/>
          <a:ln>
            <a:noFill/>
          </a:ln>
        </p:spPr>
      </p:sp>
      <p:cxnSp>
        <p:nvCxnSpPr>
          <p:cNvPr id="137" name="Google Shape;137;p22"/>
          <p:cNvCxnSpPr/>
          <p:nvPr>
            <p:ph idx="1" type="body"/>
          </p:nvPr>
        </p:nvCxnSpPr>
        <p:spPr>
          <a:xfrm flipH="1" rot="10800000">
            <a:off x="541883" y="6140857"/>
            <a:ext cx="16256400" cy="300"/>
          </a:xfrm>
          <a:prstGeom prst="straightConnector1">
            <a:avLst/>
          </a:prstGeom>
          <a:noFill/>
          <a:ln cap="flat" cmpd="sng" w="38100">
            <a:solidFill>
              <a:srgbClr val="A6AAA9"/>
            </a:solidFill>
            <a:prstDash val="solid"/>
            <a:round/>
            <a:headEnd len="sm" w="sm" type="none"/>
            <a:tailEnd len="sm" w="sm" type="none"/>
          </a:ln>
        </p:spPr>
      </p:cxnSp>
      <p:sp>
        <p:nvSpPr>
          <p:cNvPr id="138" name="Google Shape;138;p22"/>
          <p:cNvSpPr txBox="1"/>
          <p:nvPr>
            <p:ph type="title"/>
          </p:nvPr>
        </p:nvSpPr>
        <p:spPr>
          <a:xfrm>
            <a:off x="541883" y="6426200"/>
            <a:ext cx="16256400" cy="2705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None/>
              <a:defRPr sz="17002"/>
            </a:lvl1pPr>
            <a:lvl2pPr lvl="1" algn="l">
              <a:lnSpc>
                <a:spcPct val="100000"/>
              </a:lnSpc>
              <a:spcBef>
                <a:spcPts val="0"/>
              </a:spcBef>
              <a:spcAft>
                <a:spcPts val="0"/>
              </a:spcAft>
              <a:buSzPts val="1400"/>
              <a:buNone/>
              <a:defRPr b="0" i="0" sz="6000" u="none" cap="none" strike="noStrike">
                <a:solidFill>
                  <a:srgbClr val="01457A"/>
                </a:solidFill>
              </a:defRPr>
            </a:lvl2pPr>
            <a:lvl3pPr lvl="2" algn="l">
              <a:lnSpc>
                <a:spcPct val="100000"/>
              </a:lnSpc>
              <a:spcBef>
                <a:spcPts val="0"/>
              </a:spcBef>
              <a:spcAft>
                <a:spcPts val="0"/>
              </a:spcAft>
              <a:buSzPts val="1400"/>
              <a:buNone/>
              <a:defRPr b="0" i="0" sz="6000" u="none" cap="none" strike="noStrike">
                <a:solidFill>
                  <a:srgbClr val="01457A"/>
                </a:solidFill>
              </a:defRPr>
            </a:lvl3pPr>
            <a:lvl4pPr lvl="3" algn="l">
              <a:lnSpc>
                <a:spcPct val="100000"/>
              </a:lnSpc>
              <a:spcBef>
                <a:spcPts val="0"/>
              </a:spcBef>
              <a:spcAft>
                <a:spcPts val="0"/>
              </a:spcAft>
              <a:buSzPts val="1400"/>
              <a:buNone/>
              <a:defRPr b="0" i="0" sz="6000" u="none" cap="none" strike="noStrike">
                <a:solidFill>
                  <a:srgbClr val="01457A"/>
                </a:solidFill>
              </a:defRPr>
            </a:lvl4pPr>
            <a:lvl5pPr lvl="4" algn="l">
              <a:lnSpc>
                <a:spcPct val="100000"/>
              </a:lnSpc>
              <a:spcBef>
                <a:spcPts val="0"/>
              </a:spcBef>
              <a:spcAft>
                <a:spcPts val="0"/>
              </a:spcAft>
              <a:buSzPts val="1400"/>
              <a:buNone/>
              <a:defRPr b="0" i="0" sz="6000" u="none" cap="none" strike="noStrike">
                <a:solidFill>
                  <a:srgbClr val="01457A"/>
                </a:solidFill>
              </a:defRPr>
            </a:lvl5pPr>
            <a:lvl6pPr lvl="5" algn="l">
              <a:lnSpc>
                <a:spcPct val="100000"/>
              </a:lnSpc>
              <a:spcBef>
                <a:spcPts val="0"/>
              </a:spcBef>
              <a:spcAft>
                <a:spcPts val="0"/>
              </a:spcAft>
              <a:buSzPts val="1400"/>
              <a:buNone/>
              <a:defRPr b="0" i="0" sz="6000" u="none" cap="none" strike="noStrike">
                <a:solidFill>
                  <a:srgbClr val="01457A"/>
                </a:solidFill>
              </a:defRPr>
            </a:lvl6pPr>
            <a:lvl7pPr lvl="6" algn="l">
              <a:lnSpc>
                <a:spcPct val="100000"/>
              </a:lnSpc>
              <a:spcBef>
                <a:spcPts val="0"/>
              </a:spcBef>
              <a:spcAft>
                <a:spcPts val="0"/>
              </a:spcAft>
              <a:buSzPts val="1400"/>
              <a:buNone/>
              <a:defRPr b="0" i="0" sz="6000" u="none" cap="none" strike="noStrike">
                <a:solidFill>
                  <a:srgbClr val="01457A"/>
                </a:solidFill>
              </a:defRPr>
            </a:lvl7pPr>
            <a:lvl8pPr lvl="7" algn="l">
              <a:lnSpc>
                <a:spcPct val="100000"/>
              </a:lnSpc>
              <a:spcBef>
                <a:spcPts val="0"/>
              </a:spcBef>
              <a:spcAft>
                <a:spcPts val="0"/>
              </a:spcAft>
              <a:buSzPts val="1400"/>
              <a:buNone/>
              <a:defRPr b="0" i="0" sz="6000" u="none" cap="none" strike="noStrike">
                <a:solidFill>
                  <a:srgbClr val="01457A"/>
                </a:solidFill>
              </a:defRPr>
            </a:lvl8pPr>
            <a:lvl9pPr lvl="8" algn="l">
              <a:lnSpc>
                <a:spcPct val="100000"/>
              </a:lnSpc>
              <a:spcBef>
                <a:spcPts val="0"/>
              </a:spcBef>
              <a:spcAft>
                <a:spcPts val="0"/>
              </a:spcAft>
              <a:buSzPts val="1400"/>
              <a:buNone/>
              <a:defRPr b="0" i="0" sz="6000" u="none" cap="none" strike="noStrike">
                <a:solidFill>
                  <a:srgbClr val="01457A"/>
                </a:solidFill>
              </a:defRPr>
            </a:lvl9pPr>
          </a:lstStyle>
          <a:p/>
        </p:txBody>
      </p:sp>
      <p:sp>
        <p:nvSpPr>
          <p:cNvPr id="139" name="Google Shape;139;p22"/>
          <p:cNvSpPr txBox="1"/>
          <p:nvPr>
            <p:ph idx="3" type="body"/>
          </p:nvPr>
        </p:nvSpPr>
        <p:spPr>
          <a:xfrm>
            <a:off x="541883" y="4267200"/>
            <a:ext cx="16256400" cy="1803300"/>
          </a:xfrm>
          <a:prstGeom prst="rect">
            <a:avLst/>
          </a:prstGeom>
          <a:noFill/>
          <a:ln>
            <a:noFill/>
          </a:ln>
        </p:spPr>
        <p:txBody>
          <a:bodyPr anchorCtr="0" anchor="b" bIns="91425" lIns="91425" spcFirstLastPara="1" rIns="91425" wrap="square" tIns="91425">
            <a:noAutofit/>
          </a:bodyPr>
          <a:lstStyle>
            <a:lvl1pPr indent="-228600" lvl="0" marL="457200" algn="l">
              <a:lnSpc>
                <a:spcPct val="80000"/>
              </a:lnSpc>
              <a:spcBef>
                <a:spcPts val="2300"/>
              </a:spcBef>
              <a:spcAft>
                <a:spcPts val="0"/>
              </a:spcAft>
              <a:buClr>
                <a:srgbClr val="A6AAA9"/>
              </a:buClr>
              <a:buSzPts val="1400"/>
              <a:buNone/>
              <a:defRPr sz="5400" cap="none">
                <a:solidFill>
                  <a:srgbClr val="A6AAA9"/>
                </a:solidFill>
              </a:defRPr>
            </a:lvl1pPr>
            <a:lvl2pPr indent="-228600" lvl="1" marL="914400" algn="l">
              <a:lnSpc>
                <a:spcPct val="80000"/>
              </a:lnSpc>
              <a:spcBef>
                <a:spcPts val="2300"/>
              </a:spcBef>
              <a:spcAft>
                <a:spcPts val="0"/>
              </a:spcAft>
              <a:buClr>
                <a:srgbClr val="A6AAA9"/>
              </a:buClr>
              <a:buSzPts val="1400"/>
              <a:buNone/>
              <a:defRPr sz="5400" cap="none">
                <a:solidFill>
                  <a:srgbClr val="A6AAA9"/>
                </a:solidFill>
              </a:defRPr>
            </a:lvl2pPr>
            <a:lvl3pPr indent="-228600" lvl="2" marL="1371600" algn="l">
              <a:lnSpc>
                <a:spcPct val="80000"/>
              </a:lnSpc>
              <a:spcBef>
                <a:spcPts val="2300"/>
              </a:spcBef>
              <a:spcAft>
                <a:spcPts val="0"/>
              </a:spcAft>
              <a:buClr>
                <a:srgbClr val="A6AAA9"/>
              </a:buClr>
              <a:buSzPts val="1400"/>
              <a:buNone/>
              <a:defRPr sz="5400" cap="none">
                <a:solidFill>
                  <a:srgbClr val="A6AAA9"/>
                </a:solidFill>
              </a:defRPr>
            </a:lvl3pPr>
            <a:lvl4pPr indent="-228600" lvl="3" marL="1828800" algn="l">
              <a:lnSpc>
                <a:spcPct val="80000"/>
              </a:lnSpc>
              <a:spcBef>
                <a:spcPts val="2300"/>
              </a:spcBef>
              <a:spcAft>
                <a:spcPts val="0"/>
              </a:spcAft>
              <a:buClr>
                <a:srgbClr val="A6AAA9"/>
              </a:buClr>
              <a:buSzPts val="1400"/>
              <a:buNone/>
              <a:defRPr sz="5400" cap="none">
                <a:solidFill>
                  <a:srgbClr val="A6AAA9"/>
                </a:solidFill>
              </a:defRPr>
            </a:lvl4pPr>
            <a:lvl5pPr indent="-228600" lvl="4" marL="2286000" algn="l">
              <a:lnSpc>
                <a:spcPct val="80000"/>
              </a:lnSpc>
              <a:spcBef>
                <a:spcPts val="2300"/>
              </a:spcBef>
              <a:spcAft>
                <a:spcPts val="0"/>
              </a:spcAft>
              <a:buClr>
                <a:srgbClr val="A6AAA9"/>
              </a:buClr>
              <a:buSzPts val="1400"/>
              <a:buNone/>
              <a:defRPr sz="5400" cap="none">
                <a:solidFill>
                  <a:srgbClr val="A6AAA9"/>
                </a:solidFill>
              </a:defRPr>
            </a:lvl5pPr>
            <a:lvl6pPr indent="-317500" lvl="5" marL="2743200" algn="l">
              <a:lnSpc>
                <a:spcPct val="100000"/>
              </a:lnSpc>
              <a:spcBef>
                <a:spcPts val="2801"/>
              </a:spcBef>
              <a:spcAft>
                <a:spcPts val="0"/>
              </a:spcAft>
              <a:buSzPts val="1400"/>
              <a:buChar char="‣"/>
              <a:defRPr b="0" i="0" sz="3400" u="none" cap="none" strike="noStrike">
                <a:solidFill>
                  <a:srgbClr val="838787"/>
                </a:solidFill>
              </a:defRPr>
            </a:lvl6pPr>
            <a:lvl7pPr indent="-317500" lvl="6" marL="3200400" algn="l">
              <a:lnSpc>
                <a:spcPct val="100000"/>
              </a:lnSpc>
              <a:spcBef>
                <a:spcPts val="2801"/>
              </a:spcBef>
              <a:spcAft>
                <a:spcPts val="0"/>
              </a:spcAft>
              <a:buSzPts val="1400"/>
              <a:buChar char="‣"/>
              <a:defRPr b="0" i="0" sz="3400" u="none" cap="none" strike="noStrike">
                <a:solidFill>
                  <a:srgbClr val="838787"/>
                </a:solidFill>
              </a:defRPr>
            </a:lvl7pPr>
            <a:lvl8pPr indent="-317500" lvl="7" marL="3657600" algn="l">
              <a:lnSpc>
                <a:spcPct val="100000"/>
              </a:lnSpc>
              <a:spcBef>
                <a:spcPts val="2801"/>
              </a:spcBef>
              <a:spcAft>
                <a:spcPts val="0"/>
              </a:spcAft>
              <a:buSzPts val="1400"/>
              <a:buChar char="‣"/>
              <a:defRPr b="0" i="0" sz="3400" u="none" cap="none" strike="noStrike">
                <a:solidFill>
                  <a:srgbClr val="838787"/>
                </a:solidFill>
              </a:defRPr>
            </a:lvl8pPr>
            <a:lvl9pPr indent="-317500" lvl="8" marL="4114800" algn="l">
              <a:lnSpc>
                <a:spcPct val="100000"/>
              </a:lnSpc>
              <a:spcBef>
                <a:spcPts val="2801"/>
              </a:spcBef>
              <a:spcAft>
                <a:spcPts val="0"/>
              </a:spcAft>
              <a:buSzPts val="1400"/>
              <a:buChar char="‣"/>
              <a:defRPr b="0" i="0" sz="3400" u="none" cap="none" strike="noStrike">
                <a:solidFill>
                  <a:srgbClr val="838787"/>
                </a:solidFill>
              </a:defRPr>
            </a:lvl9pPr>
          </a:lstStyle>
          <a:p/>
        </p:txBody>
      </p:sp>
      <p:sp>
        <p:nvSpPr>
          <p:cNvPr id="140" name="Google Shape;140;p22"/>
          <p:cNvSpPr txBox="1"/>
          <p:nvPr>
            <p:ph idx="12" type="sldNum"/>
          </p:nvPr>
        </p:nvSpPr>
        <p:spPr>
          <a:xfrm>
            <a:off x="16323000" y="431800"/>
            <a:ext cx="479400" cy="398100"/>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1pPr>
            <a:lvl2pPr indent="0" lvl="1"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2pPr>
            <a:lvl3pPr indent="0" lvl="2"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3pPr>
            <a:lvl4pPr indent="0" lvl="3"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4pPr>
            <a:lvl5pPr indent="0" lvl="4"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5pPr>
            <a:lvl6pPr indent="0" lvl="5"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6pPr>
            <a:lvl7pPr indent="0" lvl="6"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7pPr>
            <a:lvl8pPr indent="0" lvl="7"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8pPr>
            <a:lvl9pPr indent="0" lvl="8"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Subtitle Alt" showMasterSp="0">
  <p:cSld name="Title &amp; Subtitle Alt">
    <p:spTree>
      <p:nvGrpSpPr>
        <p:cNvPr id="141" name="Shape 141"/>
        <p:cNvGrpSpPr/>
        <p:nvPr/>
      </p:nvGrpSpPr>
      <p:grpSpPr>
        <a:xfrm>
          <a:off x="0" y="0"/>
          <a:ext cx="0" cy="0"/>
          <a:chOff x="0" y="0"/>
          <a:chExt cx="0" cy="0"/>
        </a:xfrm>
      </p:grpSpPr>
      <p:cxnSp>
        <p:nvCxnSpPr>
          <p:cNvPr id="142" name="Google Shape;142;p23"/>
          <p:cNvCxnSpPr/>
          <p:nvPr/>
        </p:nvCxnSpPr>
        <p:spPr>
          <a:xfrm flipH="1" rot="10800000">
            <a:off x="541883" y="6140857"/>
            <a:ext cx="16256400" cy="300"/>
          </a:xfrm>
          <a:prstGeom prst="straightConnector1">
            <a:avLst/>
          </a:prstGeom>
          <a:noFill/>
          <a:ln cap="flat" cmpd="sng" w="38100">
            <a:solidFill>
              <a:srgbClr val="A6AAA9"/>
            </a:solidFill>
            <a:prstDash val="solid"/>
            <a:miter lim="8000"/>
            <a:headEnd len="sm" w="sm" type="none"/>
            <a:tailEnd len="sm" w="sm" type="none"/>
          </a:ln>
        </p:spPr>
      </p:cxnSp>
      <p:sp>
        <p:nvSpPr>
          <p:cNvPr id="143" name="Google Shape;143;p23"/>
          <p:cNvSpPr txBox="1"/>
          <p:nvPr>
            <p:ph type="title"/>
          </p:nvPr>
        </p:nvSpPr>
        <p:spPr>
          <a:xfrm>
            <a:off x="541883" y="6426200"/>
            <a:ext cx="16256400" cy="2705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None/>
              <a:defRPr sz="17002"/>
            </a:lvl1pPr>
            <a:lvl2pPr lvl="1" algn="l">
              <a:lnSpc>
                <a:spcPct val="100000"/>
              </a:lnSpc>
              <a:spcBef>
                <a:spcPts val="0"/>
              </a:spcBef>
              <a:spcAft>
                <a:spcPts val="0"/>
              </a:spcAft>
              <a:buSzPts val="1400"/>
              <a:buNone/>
              <a:defRPr b="0" i="0" sz="6000" u="none" cap="none" strike="noStrike">
                <a:solidFill>
                  <a:srgbClr val="01457A"/>
                </a:solidFill>
              </a:defRPr>
            </a:lvl2pPr>
            <a:lvl3pPr lvl="2" algn="l">
              <a:lnSpc>
                <a:spcPct val="100000"/>
              </a:lnSpc>
              <a:spcBef>
                <a:spcPts val="0"/>
              </a:spcBef>
              <a:spcAft>
                <a:spcPts val="0"/>
              </a:spcAft>
              <a:buSzPts val="1400"/>
              <a:buNone/>
              <a:defRPr b="0" i="0" sz="6000" u="none" cap="none" strike="noStrike">
                <a:solidFill>
                  <a:srgbClr val="01457A"/>
                </a:solidFill>
              </a:defRPr>
            </a:lvl3pPr>
            <a:lvl4pPr lvl="3" algn="l">
              <a:lnSpc>
                <a:spcPct val="100000"/>
              </a:lnSpc>
              <a:spcBef>
                <a:spcPts val="0"/>
              </a:spcBef>
              <a:spcAft>
                <a:spcPts val="0"/>
              </a:spcAft>
              <a:buSzPts val="1400"/>
              <a:buNone/>
              <a:defRPr b="0" i="0" sz="6000" u="none" cap="none" strike="noStrike">
                <a:solidFill>
                  <a:srgbClr val="01457A"/>
                </a:solidFill>
              </a:defRPr>
            </a:lvl4pPr>
            <a:lvl5pPr lvl="4" algn="l">
              <a:lnSpc>
                <a:spcPct val="100000"/>
              </a:lnSpc>
              <a:spcBef>
                <a:spcPts val="0"/>
              </a:spcBef>
              <a:spcAft>
                <a:spcPts val="0"/>
              </a:spcAft>
              <a:buSzPts val="1400"/>
              <a:buNone/>
              <a:defRPr b="0" i="0" sz="6000" u="none" cap="none" strike="noStrike">
                <a:solidFill>
                  <a:srgbClr val="01457A"/>
                </a:solidFill>
              </a:defRPr>
            </a:lvl5pPr>
            <a:lvl6pPr lvl="5" algn="l">
              <a:lnSpc>
                <a:spcPct val="100000"/>
              </a:lnSpc>
              <a:spcBef>
                <a:spcPts val="0"/>
              </a:spcBef>
              <a:spcAft>
                <a:spcPts val="0"/>
              </a:spcAft>
              <a:buSzPts val="1400"/>
              <a:buNone/>
              <a:defRPr b="0" i="0" sz="6000" u="none" cap="none" strike="noStrike">
                <a:solidFill>
                  <a:srgbClr val="01457A"/>
                </a:solidFill>
              </a:defRPr>
            </a:lvl6pPr>
            <a:lvl7pPr lvl="6" algn="l">
              <a:lnSpc>
                <a:spcPct val="100000"/>
              </a:lnSpc>
              <a:spcBef>
                <a:spcPts val="0"/>
              </a:spcBef>
              <a:spcAft>
                <a:spcPts val="0"/>
              </a:spcAft>
              <a:buSzPts val="1400"/>
              <a:buNone/>
              <a:defRPr b="0" i="0" sz="6000" u="none" cap="none" strike="noStrike">
                <a:solidFill>
                  <a:srgbClr val="01457A"/>
                </a:solidFill>
              </a:defRPr>
            </a:lvl7pPr>
            <a:lvl8pPr lvl="7" algn="l">
              <a:lnSpc>
                <a:spcPct val="100000"/>
              </a:lnSpc>
              <a:spcBef>
                <a:spcPts val="0"/>
              </a:spcBef>
              <a:spcAft>
                <a:spcPts val="0"/>
              </a:spcAft>
              <a:buSzPts val="1400"/>
              <a:buNone/>
              <a:defRPr b="0" i="0" sz="6000" u="none" cap="none" strike="noStrike">
                <a:solidFill>
                  <a:srgbClr val="01457A"/>
                </a:solidFill>
              </a:defRPr>
            </a:lvl8pPr>
            <a:lvl9pPr lvl="8" algn="l">
              <a:lnSpc>
                <a:spcPct val="100000"/>
              </a:lnSpc>
              <a:spcBef>
                <a:spcPts val="0"/>
              </a:spcBef>
              <a:spcAft>
                <a:spcPts val="0"/>
              </a:spcAft>
              <a:buSzPts val="1400"/>
              <a:buNone/>
              <a:defRPr b="0" i="0" sz="6000" u="none" cap="none" strike="noStrike">
                <a:solidFill>
                  <a:srgbClr val="01457A"/>
                </a:solidFill>
              </a:defRPr>
            </a:lvl9pPr>
          </a:lstStyle>
          <a:p/>
        </p:txBody>
      </p:sp>
      <p:sp>
        <p:nvSpPr>
          <p:cNvPr id="144" name="Google Shape;144;p23"/>
          <p:cNvSpPr txBox="1"/>
          <p:nvPr>
            <p:ph idx="1" type="body"/>
          </p:nvPr>
        </p:nvSpPr>
        <p:spPr>
          <a:xfrm>
            <a:off x="541883" y="4267200"/>
            <a:ext cx="16256400" cy="1803300"/>
          </a:xfrm>
          <a:prstGeom prst="rect">
            <a:avLst/>
          </a:prstGeom>
          <a:noFill/>
          <a:ln>
            <a:noFill/>
          </a:ln>
        </p:spPr>
        <p:txBody>
          <a:bodyPr anchorCtr="0" anchor="b" bIns="91425" lIns="91425" spcFirstLastPara="1" rIns="91425" wrap="square" tIns="91425">
            <a:noAutofit/>
          </a:bodyPr>
          <a:lstStyle>
            <a:lvl1pPr indent="-228600" lvl="0" marL="457200" algn="l">
              <a:lnSpc>
                <a:spcPct val="80000"/>
              </a:lnSpc>
              <a:spcBef>
                <a:spcPts val="2300"/>
              </a:spcBef>
              <a:spcAft>
                <a:spcPts val="0"/>
              </a:spcAft>
              <a:buClr>
                <a:srgbClr val="A6AAA9"/>
              </a:buClr>
              <a:buSzPts val="1400"/>
              <a:buNone/>
              <a:defRPr sz="5400" cap="none">
                <a:solidFill>
                  <a:srgbClr val="A6AAA9"/>
                </a:solidFill>
              </a:defRPr>
            </a:lvl1pPr>
            <a:lvl2pPr indent="-228600" lvl="1" marL="914400" algn="l">
              <a:lnSpc>
                <a:spcPct val="80000"/>
              </a:lnSpc>
              <a:spcBef>
                <a:spcPts val="2300"/>
              </a:spcBef>
              <a:spcAft>
                <a:spcPts val="0"/>
              </a:spcAft>
              <a:buClr>
                <a:srgbClr val="A6AAA9"/>
              </a:buClr>
              <a:buSzPts val="1400"/>
              <a:buNone/>
              <a:defRPr sz="5400" cap="none">
                <a:solidFill>
                  <a:srgbClr val="A6AAA9"/>
                </a:solidFill>
              </a:defRPr>
            </a:lvl2pPr>
            <a:lvl3pPr indent="-228600" lvl="2" marL="1371600" algn="l">
              <a:lnSpc>
                <a:spcPct val="80000"/>
              </a:lnSpc>
              <a:spcBef>
                <a:spcPts val="2300"/>
              </a:spcBef>
              <a:spcAft>
                <a:spcPts val="0"/>
              </a:spcAft>
              <a:buClr>
                <a:srgbClr val="A6AAA9"/>
              </a:buClr>
              <a:buSzPts val="1400"/>
              <a:buNone/>
              <a:defRPr sz="5400" cap="none">
                <a:solidFill>
                  <a:srgbClr val="A6AAA9"/>
                </a:solidFill>
              </a:defRPr>
            </a:lvl3pPr>
            <a:lvl4pPr indent="-228600" lvl="3" marL="1828800" algn="l">
              <a:lnSpc>
                <a:spcPct val="80000"/>
              </a:lnSpc>
              <a:spcBef>
                <a:spcPts val="2300"/>
              </a:spcBef>
              <a:spcAft>
                <a:spcPts val="0"/>
              </a:spcAft>
              <a:buClr>
                <a:srgbClr val="A6AAA9"/>
              </a:buClr>
              <a:buSzPts val="1400"/>
              <a:buNone/>
              <a:defRPr sz="5400" cap="none">
                <a:solidFill>
                  <a:srgbClr val="A6AAA9"/>
                </a:solidFill>
              </a:defRPr>
            </a:lvl4pPr>
            <a:lvl5pPr indent="-228600" lvl="4" marL="2286000" algn="l">
              <a:lnSpc>
                <a:spcPct val="80000"/>
              </a:lnSpc>
              <a:spcBef>
                <a:spcPts val="2300"/>
              </a:spcBef>
              <a:spcAft>
                <a:spcPts val="0"/>
              </a:spcAft>
              <a:buClr>
                <a:srgbClr val="A6AAA9"/>
              </a:buClr>
              <a:buSzPts val="1400"/>
              <a:buNone/>
              <a:defRPr sz="5400" cap="none">
                <a:solidFill>
                  <a:srgbClr val="A6AAA9"/>
                </a:solidFill>
              </a:defRPr>
            </a:lvl5pPr>
            <a:lvl6pPr indent="-317500" lvl="5" marL="2743200" algn="l">
              <a:lnSpc>
                <a:spcPct val="100000"/>
              </a:lnSpc>
              <a:spcBef>
                <a:spcPts val="2801"/>
              </a:spcBef>
              <a:spcAft>
                <a:spcPts val="0"/>
              </a:spcAft>
              <a:buSzPts val="1400"/>
              <a:buChar char="‣"/>
              <a:defRPr b="0" i="0" sz="3400" u="none" cap="none" strike="noStrike">
                <a:solidFill>
                  <a:srgbClr val="838787"/>
                </a:solidFill>
              </a:defRPr>
            </a:lvl6pPr>
            <a:lvl7pPr indent="-317500" lvl="6" marL="3200400" algn="l">
              <a:lnSpc>
                <a:spcPct val="100000"/>
              </a:lnSpc>
              <a:spcBef>
                <a:spcPts val="2801"/>
              </a:spcBef>
              <a:spcAft>
                <a:spcPts val="0"/>
              </a:spcAft>
              <a:buSzPts val="1400"/>
              <a:buChar char="‣"/>
              <a:defRPr b="0" i="0" sz="3400" u="none" cap="none" strike="noStrike">
                <a:solidFill>
                  <a:srgbClr val="838787"/>
                </a:solidFill>
              </a:defRPr>
            </a:lvl7pPr>
            <a:lvl8pPr indent="-317500" lvl="7" marL="3657600" algn="l">
              <a:lnSpc>
                <a:spcPct val="100000"/>
              </a:lnSpc>
              <a:spcBef>
                <a:spcPts val="2801"/>
              </a:spcBef>
              <a:spcAft>
                <a:spcPts val="0"/>
              </a:spcAft>
              <a:buSzPts val="1400"/>
              <a:buChar char="‣"/>
              <a:defRPr b="0" i="0" sz="3400" u="none" cap="none" strike="noStrike">
                <a:solidFill>
                  <a:srgbClr val="838787"/>
                </a:solidFill>
              </a:defRPr>
            </a:lvl8pPr>
            <a:lvl9pPr indent="-317500" lvl="8" marL="4114800" algn="l">
              <a:lnSpc>
                <a:spcPct val="100000"/>
              </a:lnSpc>
              <a:spcBef>
                <a:spcPts val="2801"/>
              </a:spcBef>
              <a:spcAft>
                <a:spcPts val="0"/>
              </a:spcAft>
              <a:buSzPts val="1400"/>
              <a:buChar char="‣"/>
              <a:defRPr b="0" i="0" sz="3400" u="none" cap="none" strike="noStrike">
                <a:solidFill>
                  <a:srgbClr val="838787"/>
                </a:solidFill>
              </a:defRPr>
            </a:lvl9pPr>
          </a:lstStyle>
          <a:p/>
        </p:txBody>
      </p:sp>
      <p:sp>
        <p:nvSpPr>
          <p:cNvPr id="145" name="Google Shape;145;p23"/>
          <p:cNvSpPr txBox="1"/>
          <p:nvPr>
            <p:ph idx="12" type="sldNum"/>
          </p:nvPr>
        </p:nvSpPr>
        <p:spPr>
          <a:xfrm>
            <a:off x="16279559" y="419100"/>
            <a:ext cx="479400" cy="398100"/>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1pPr>
            <a:lvl2pPr indent="0" lvl="1"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2pPr>
            <a:lvl3pPr indent="0" lvl="2"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3pPr>
            <a:lvl4pPr indent="0" lvl="3"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4pPr>
            <a:lvl5pPr indent="0" lvl="4"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5pPr>
            <a:lvl6pPr indent="0" lvl="5"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6pPr>
            <a:lvl7pPr indent="0" lvl="6"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7pPr>
            <a:lvl8pPr indent="0" lvl="7"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8pPr>
            <a:lvl9pPr indent="0" lvl="8"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Center" showMasterSp="0">
  <p:cSld name="Title - Center">
    <p:spTree>
      <p:nvGrpSpPr>
        <p:cNvPr id="146" name="Shape 146"/>
        <p:cNvGrpSpPr/>
        <p:nvPr/>
      </p:nvGrpSpPr>
      <p:grpSpPr>
        <a:xfrm>
          <a:off x="0" y="0"/>
          <a:ext cx="0" cy="0"/>
          <a:chOff x="0" y="0"/>
          <a:chExt cx="0" cy="0"/>
        </a:xfrm>
      </p:grpSpPr>
      <p:sp>
        <p:nvSpPr>
          <p:cNvPr id="147" name="Google Shape;147;p24"/>
          <p:cNvSpPr txBox="1"/>
          <p:nvPr>
            <p:ph type="title"/>
          </p:nvPr>
        </p:nvSpPr>
        <p:spPr>
          <a:xfrm>
            <a:off x="541883" y="4038600"/>
            <a:ext cx="16256400" cy="45213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None/>
              <a:defRPr sz="17002"/>
            </a:lvl1pPr>
            <a:lvl2pPr lvl="1" algn="l">
              <a:lnSpc>
                <a:spcPct val="100000"/>
              </a:lnSpc>
              <a:spcBef>
                <a:spcPts val="0"/>
              </a:spcBef>
              <a:spcAft>
                <a:spcPts val="0"/>
              </a:spcAft>
              <a:buSzPts val="1400"/>
              <a:buNone/>
              <a:defRPr b="0" i="0" sz="6000" u="none" cap="none" strike="noStrike">
                <a:solidFill>
                  <a:srgbClr val="01457A"/>
                </a:solidFill>
              </a:defRPr>
            </a:lvl2pPr>
            <a:lvl3pPr lvl="2" algn="l">
              <a:lnSpc>
                <a:spcPct val="100000"/>
              </a:lnSpc>
              <a:spcBef>
                <a:spcPts val="0"/>
              </a:spcBef>
              <a:spcAft>
                <a:spcPts val="0"/>
              </a:spcAft>
              <a:buSzPts val="1400"/>
              <a:buNone/>
              <a:defRPr b="0" i="0" sz="6000" u="none" cap="none" strike="noStrike">
                <a:solidFill>
                  <a:srgbClr val="01457A"/>
                </a:solidFill>
              </a:defRPr>
            </a:lvl3pPr>
            <a:lvl4pPr lvl="3" algn="l">
              <a:lnSpc>
                <a:spcPct val="100000"/>
              </a:lnSpc>
              <a:spcBef>
                <a:spcPts val="0"/>
              </a:spcBef>
              <a:spcAft>
                <a:spcPts val="0"/>
              </a:spcAft>
              <a:buSzPts val="1400"/>
              <a:buNone/>
              <a:defRPr b="0" i="0" sz="6000" u="none" cap="none" strike="noStrike">
                <a:solidFill>
                  <a:srgbClr val="01457A"/>
                </a:solidFill>
              </a:defRPr>
            </a:lvl4pPr>
            <a:lvl5pPr lvl="4" algn="l">
              <a:lnSpc>
                <a:spcPct val="100000"/>
              </a:lnSpc>
              <a:spcBef>
                <a:spcPts val="0"/>
              </a:spcBef>
              <a:spcAft>
                <a:spcPts val="0"/>
              </a:spcAft>
              <a:buSzPts val="1400"/>
              <a:buNone/>
              <a:defRPr b="0" i="0" sz="6000" u="none" cap="none" strike="noStrike">
                <a:solidFill>
                  <a:srgbClr val="01457A"/>
                </a:solidFill>
              </a:defRPr>
            </a:lvl5pPr>
            <a:lvl6pPr lvl="5" algn="l">
              <a:lnSpc>
                <a:spcPct val="100000"/>
              </a:lnSpc>
              <a:spcBef>
                <a:spcPts val="0"/>
              </a:spcBef>
              <a:spcAft>
                <a:spcPts val="0"/>
              </a:spcAft>
              <a:buSzPts val="1400"/>
              <a:buNone/>
              <a:defRPr b="0" i="0" sz="6000" u="none" cap="none" strike="noStrike">
                <a:solidFill>
                  <a:srgbClr val="01457A"/>
                </a:solidFill>
              </a:defRPr>
            </a:lvl6pPr>
            <a:lvl7pPr lvl="6" algn="l">
              <a:lnSpc>
                <a:spcPct val="100000"/>
              </a:lnSpc>
              <a:spcBef>
                <a:spcPts val="0"/>
              </a:spcBef>
              <a:spcAft>
                <a:spcPts val="0"/>
              </a:spcAft>
              <a:buSzPts val="1400"/>
              <a:buNone/>
              <a:defRPr b="0" i="0" sz="6000" u="none" cap="none" strike="noStrike">
                <a:solidFill>
                  <a:srgbClr val="01457A"/>
                </a:solidFill>
              </a:defRPr>
            </a:lvl7pPr>
            <a:lvl8pPr lvl="7" algn="l">
              <a:lnSpc>
                <a:spcPct val="100000"/>
              </a:lnSpc>
              <a:spcBef>
                <a:spcPts val="0"/>
              </a:spcBef>
              <a:spcAft>
                <a:spcPts val="0"/>
              </a:spcAft>
              <a:buSzPts val="1400"/>
              <a:buNone/>
              <a:defRPr b="0" i="0" sz="6000" u="none" cap="none" strike="noStrike">
                <a:solidFill>
                  <a:srgbClr val="01457A"/>
                </a:solidFill>
              </a:defRPr>
            </a:lvl8pPr>
            <a:lvl9pPr lvl="8" algn="l">
              <a:lnSpc>
                <a:spcPct val="100000"/>
              </a:lnSpc>
              <a:spcBef>
                <a:spcPts val="0"/>
              </a:spcBef>
              <a:spcAft>
                <a:spcPts val="0"/>
              </a:spcAft>
              <a:buSzPts val="1400"/>
              <a:buNone/>
              <a:defRPr b="0" i="0" sz="6000" u="none" cap="none" strike="noStrike">
                <a:solidFill>
                  <a:srgbClr val="01457A"/>
                </a:solidFill>
              </a:defRPr>
            </a:lvl9pPr>
          </a:lstStyle>
          <a:p/>
        </p:txBody>
      </p:sp>
      <p:sp>
        <p:nvSpPr>
          <p:cNvPr id="148" name="Google Shape;148;p24"/>
          <p:cNvSpPr txBox="1"/>
          <p:nvPr>
            <p:ph idx="12" type="sldNum"/>
          </p:nvPr>
        </p:nvSpPr>
        <p:spPr>
          <a:xfrm>
            <a:off x="16323000" y="431800"/>
            <a:ext cx="479400" cy="398100"/>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1pPr>
            <a:lvl2pPr indent="0" lvl="1"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2pPr>
            <a:lvl3pPr indent="0" lvl="2"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3pPr>
            <a:lvl4pPr indent="0" lvl="3"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4pPr>
            <a:lvl5pPr indent="0" lvl="4"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5pPr>
            <a:lvl6pPr indent="0" lvl="5"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6pPr>
            <a:lvl7pPr indent="0" lvl="6"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7pPr>
            <a:lvl8pPr indent="0" lvl="7"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8pPr>
            <a:lvl9pPr indent="0" lvl="8"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 Vertical" showMasterSp="0">
  <p:cSld name="Photo - Vertical">
    <p:bg>
      <p:bgPr>
        <a:solidFill>
          <a:srgbClr val="222222"/>
        </a:solidFill>
      </p:bgPr>
    </p:bg>
    <p:spTree>
      <p:nvGrpSpPr>
        <p:cNvPr id="149" name="Shape 149"/>
        <p:cNvGrpSpPr/>
        <p:nvPr/>
      </p:nvGrpSpPr>
      <p:grpSpPr>
        <a:xfrm>
          <a:off x="0" y="0"/>
          <a:ext cx="0" cy="0"/>
          <a:chOff x="0" y="0"/>
          <a:chExt cx="0" cy="0"/>
        </a:xfrm>
      </p:grpSpPr>
      <p:cxnSp>
        <p:nvCxnSpPr>
          <p:cNvPr id="150" name="Google Shape;150;p25"/>
          <p:cNvCxnSpPr/>
          <p:nvPr/>
        </p:nvCxnSpPr>
        <p:spPr>
          <a:xfrm>
            <a:off x="7857308" y="6141166"/>
            <a:ext cx="8941200" cy="0"/>
          </a:xfrm>
          <a:prstGeom prst="straightConnector1">
            <a:avLst/>
          </a:prstGeom>
          <a:noFill/>
          <a:ln cap="flat" cmpd="sng" w="38100">
            <a:solidFill>
              <a:srgbClr val="A6AAA9"/>
            </a:solidFill>
            <a:prstDash val="solid"/>
            <a:miter lim="8000"/>
            <a:headEnd len="sm" w="sm" type="none"/>
            <a:tailEnd len="sm" w="sm" type="none"/>
          </a:ln>
        </p:spPr>
      </p:cxnSp>
      <p:sp>
        <p:nvSpPr>
          <p:cNvPr id="151" name="Google Shape;151;p25"/>
          <p:cNvSpPr/>
          <p:nvPr>
            <p:ph idx="2" type="pic"/>
          </p:nvPr>
        </p:nvSpPr>
        <p:spPr>
          <a:xfrm>
            <a:off x="0" y="0"/>
            <a:ext cx="7315500" cy="9753600"/>
          </a:xfrm>
          <a:prstGeom prst="rect">
            <a:avLst/>
          </a:prstGeom>
          <a:noFill/>
          <a:ln>
            <a:noFill/>
          </a:ln>
        </p:spPr>
      </p:sp>
      <p:sp>
        <p:nvSpPr>
          <p:cNvPr id="152" name="Google Shape;152;p25"/>
          <p:cNvSpPr txBox="1"/>
          <p:nvPr>
            <p:ph type="title"/>
          </p:nvPr>
        </p:nvSpPr>
        <p:spPr>
          <a:xfrm>
            <a:off x="7857308" y="6426200"/>
            <a:ext cx="8941200" cy="2705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None/>
              <a:defRPr sz="17002"/>
            </a:lvl1pPr>
            <a:lvl2pPr lvl="1" algn="l">
              <a:lnSpc>
                <a:spcPct val="100000"/>
              </a:lnSpc>
              <a:spcBef>
                <a:spcPts val="0"/>
              </a:spcBef>
              <a:spcAft>
                <a:spcPts val="0"/>
              </a:spcAft>
              <a:buSzPts val="1400"/>
              <a:buNone/>
              <a:defRPr b="0" i="0" sz="6000" u="none" cap="none" strike="noStrike">
                <a:solidFill>
                  <a:srgbClr val="01457A"/>
                </a:solidFill>
              </a:defRPr>
            </a:lvl2pPr>
            <a:lvl3pPr lvl="2" algn="l">
              <a:lnSpc>
                <a:spcPct val="100000"/>
              </a:lnSpc>
              <a:spcBef>
                <a:spcPts val="0"/>
              </a:spcBef>
              <a:spcAft>
                <a:spcPts val="0"/>
              </a:spcAft>
              <a:buSzPts val="1400"/>
              <a:buNone/>
              <a:defRPr b="0" i="0" sz="6000" u="none" cap="none" strike="noStrike">
                <a:solidFill>
                  <a:srgbClr val="01457A"/>
                </a:solidFill>
              </a:defRPr>
            </a:lvl3pPr>
            <a:lvl4pPr lvl="3" algn="l">
              <a:lnSpc>
                <a:spcPct val="100000"/>
              </a:lnSpc>
              <a:spcBef>
                <a:spcPts val="0"/>
              </a:spcBef>
              <a:spcAft>
                <a:spcPts val="0"/>
              </a:spcAft>
              <a:buSzPts val="1400"/>
              <a:buNone/>
              <a:defRPr b="0" i="0" sz="6000" u="none" cap="none" strike="noStrike">
                <a:solidFill>
                  <a:srgbClr val="01457A"/>
                </a:solidFill>
              </a:defRPr>
            </a:lvl4pPr>
            <a:lvl5pPr lvl="4" algn="l">
              <a:lnSpc>
                <a:spcPct val="100000"/>
              </a:lnSpc>
              <a:spcBef>
                <a:spcPts val="0"/>
              </a:spcBef>
              <a:spcAft>
                <a:spcPts val="0"/>
              </a:spcAft>
              <a:buSzPts val="1400"/>
              <a:buNone/>
              <a:defRPr b="0" i="0" sz="6000" u="none" cap="none" strike="noStrike">
                <a:solidFill>
                  <a:srgbClr val="01457A"/>
                </a:solidFill>
              </a:defRPr>
            </a:lvl5pPr>
            <a:lvl6pPr lvl="5" algn="l">
              <a:lnSpc>
                <a:spcPct val="100000"/>
              </a:lnSpc>
              <a:spcBef>
                <a:spcPts val="0"/>
              </a:spcBef>
              <a:spcAft>
                <a:spcPts val="0"/>
              </a:spcAft>
              <a:buSzPts val="1400"/>
              <a:buNone/>
              <a:defRPr b="0" i="0" sz="6000" u="none" cap="none" strike="noStrike">
                <a:solidFill>
                  <a:srgbClr val="01457A"/>
                </a:solidFill>
              </a:defRPr>
            </a:lvl6pPr>
            <a:lvl7pPr lvl="6" algn="l">
              <a:lnSpc>
                <a:spcPct val="100000"/>
              </a:lnSpc>
              <a:spcBef>
                <a:spcPts val="0"/>
              </a:spcBef>
              <a:spcAft>
                <a:spcPts val="0"/>
              </a:spcAft>
              <a:buSzPts val="1400"/>
              <a:buNone/>
              <a:defRPr b="0" i="0" sz="6000" u="none" cap="none" strike="noStrike">
                <a:solidFill>
                  <a:srgbClr val="01457A"/>
                </a:solidFill>
              </a:defRPr>
            </a:lvl7pPr>
            <a:lvl8pPr lvl="7" algn="l">
              <a:lnSpc>
                <a:spcPct val="100000"/>
              </a:lnSpc>
              <a:spcBef>
                <a:spcPts val="0"/>
              </a:spcBef>
              <a:spcAft>
                <a:spcPts val="0"/>
              </a:spcAft>
              <a:buSzPts val="1400"/>
              <a:buNone/>
              <a:defRPr b="0" i="0" sz="6000" u="none" cap="none" strike="noStrike">
                <a:solidFill>
                  <a:srgbClr val="01457A"/>
                </a:solidFill>
              </a:defRPr>
            </a:lvl8pPr>
            <a:lvl9pPr lvl="8" algn="l">
              <a:lnSpc>
                <a:spcPct val="100000"/>
              </a:lnSpc>
              <a:spcBef>
                <a:spcPts val="0"/>
              </a:spcBef>
              <a:spcAft>
                <a:spcPts val="0"/>
              </a:spcAft>
              <a:buSzPts val="1400"/>
              <a:buNone/>
              <a:defRPr b="0" i="0" sz="6000" u="none" cap="none" strike="noStrike">
                <a:solidFill>
                  <a:srgbClr val="01457A"/>
                </a:solidFill>
              </a:defRPr>
            </a:lvl9pPr>
          </a:lstStyle>
          <a:p/>
        </p:txBody>
      </p:sp>
      <p:sp>
        <p:nvSpPr>
          <p:cNvPr id="153" name="Google Shape;153;p25"/>
          <p:cNvSpPr txBox="1"/>
          <p:nvPr>
            <p:ph idx="1" type="body"/>
          </p:nvPr>
        </p:nvSpPr>
        <p:spPr>
          <a:xfrm>
            <a:off x="7857308" y="4267200"/>
            <a:ext cx="8941200" cy="1803300"/>
          </a:xfrm>
          <a:prstGeom prst="rect">
            <a:avLst/>
          </a:prstGeom>
          <a:noFill/>
          <a:ln>
            <a:noFill/>
          </a:ln>
        </p:spPr>
        <p:txBody>
          <a:bodyPr anchorCtr="0" anchor="b" bIns="91425" lIns="91425" spcFirstLastPara="1" rIns="91425" wrap="square" tIns="91425">
            <a:noAutofit/>
          </a:bodyPr>
          <a:lstStyle>
            <a:lvl1pPr indent="-228600" lvl="0" marL="457200" algn="l">
              <a:lnSpc>
                <a:spcPct val="80000"/>
              </a:lnSpc>
              <a:spcBef>
                <a:spcPts val="2300"/>
              </a:spcBef>
              <a:spcAft>
                <a:spcPts val="0"/>
              </a:spcAft>
              <a:buClr>
                <a:srgbClr val="A6AAA9"/>
              </a:buClr>
              <a:buSzPts val="1400"/>
              <a:buNone/>
              <a:defRPr sz="5400" cap="none">
                <a:solidFill>
                  <a:srgbClr val="A6AAA9"/>
                </a:solidFill>
              </a:defRPr>
            </a:lvl1pPr>
            <a:lvl2pPr indent="-228600" lvl="1" marL="914400" algn="l">
              <a:lnSpc>
                <a:spcPct val="80000"/>
              </a:lnSpc>
              <a:spcBef>
                <a:spcPts val="2300"/>
              </a:spcBef>
              <a:spcAft>
                <a:spcPts val="0"/>
              </a:spcAft>
              <a:buClr>
                <a:srgbClr val="A6AAA9"/>
              </a:buClr>
              <a:buSzPts val="1400"/>
              <a:buNone/>
              <a:defRPr sz="5400" cap="none">
                <a:solidFill>
                  <a:srgbClr val="A6AAA9"/>
                </a:solidFill>
              </a:defRPr>
            </a:lvl2pPr>
            <a:lvl3pPr indent="-228600" lvl="2" marL="1371600" algn="l">
              <a:lnSpc>
                <a:spcPct val="80000"/>
              </a:lnSpc>
              <a:spcBef>
                <a:spcPts val="2300"/>
              </a:spcBef>
              <a:spcAft>
                <a:spcPts val="0"/>
              </a:spcAft>
              <a:buClr>
                <a:srgbClr val="A6AAA9"/>
              </a:buClr>
              <a:buSzPts val="1400"/>
              <a:buNone/>
              <a:defRPr sz="5400" cap="none">
                <a:solidFill>
                  <a:srgbClr val="A6AAA9"/>
                </a:solidFill>
              </a:defRPr>
            </a:lvl3pPr>
            <a:lvl4pPr indent="-228600" lvl="3" marL="1828800" algn="l">
              <a:lnSpc>
                <a:spcPct val="80000"/>
              </a:lnSpc>
              <a:spcBef>
                <a:spcPts val="2300"/>
              </a:spcBef>
              <a:spcAft>
                <a:spcPts val="0"/>
              </a:spcAft>
              <a:buClr>
                <a:srgbClr val="A6AAA9"/>
              </a:buClr>
              <a:buSzPts val="1400"/>
              <a:buNone/>
              <a:defRPr sz="5400" cap="none">
                <a:solidFill>
                  <a:srgbClr val="A6AAA9"/>
                </a:solidFill>
              </a:defRPr>
            </a:lvl4pPr>
            <a:lvl5pPr indent="-228600" lvl="4" marL="2286000" algn="l">
              <a:lnSpc>
                <a:spcPct val="80000"/>
              </a:lnSpc>
              <a:spcBef>
                <a:spcPts val="2300"/>
              </a:spcBef>
              <a:spcAft>
                <a:spcPts val="0"/>
              </a:spcAft>
              <a:buClr>
                <a:srgbClr val="A6AAA9"/>
              </a:buClr>
              <a:buSzPts val="1400"/>
              <a:buNone/>
              <a:defRPr sz="5400" cap="none">
                <a:solidFill>
                  <a:srgbClr val="A6AAA9"/>
                </a:solidFill>
              </a:defRPr>
            </a:lvl5pPr>
            <a:lvl6pPr indent="-317500" lvl="5" marL="2743200" algn="l">
              <a:lnSpc>
                <a:spcPct val="100000"/>
              </a:lnSpc>
              <a:spcBef>
                <a:spcPts val="2801"/>
              </a:spcBef>
              <a:spcAft>
                <a:spcPts val="0"/>
              </a:spcAft>
              <a:buSzPts val="1400"/>
              <a:buChar char="‣"/>
              <a:defRPr b="0" i="0" sz="3400" u="none" cap="none" strike="noStrike">
                <a:solidFill>
                  <a:srgbClr val="838787"/>
                </a:solidFill>
              </a:defRPr>
            </a:lvl6pPr>
            <a:lvl7pPr indent="-317500" lvl="6" marL="3200400" algn="l">
              <a:lnSpc>
                <a:spcPct val="100000"/>
              </a:lnSpc>
              <a:spcBef>
                <a:spcPts val="2801"/>
              </a:spcBef>
              <a:spcAft>
                <a:spcPts val="0"/>
              </a:spcAft>
              <a:buSzPts val="1400"/>
              <a:buChar char="‣"/>
              <a:defRPr b="0" i="0" sz="3400" u="none" cap="none" strike="noStrike">
                <a:solidFill>
                  <a:srgbClr val="838787"/>
                </a:solidFill>
              </a:defRPr>
            </a:lvl7pPr>
            <a:lvl8pPr indent="-317500" lvl="7" marL="3657600" algn="l">
              <a:lnSpc>
                <a:spcPct val="100000"/>
              </a:lnSpc>
              <a:spcBef>
                <a:spcPts val="2801"/>
              </a:spcBef>
              <a:spcAft>
                <a:spcPts val="0"/>
              </a:spcAft>
              <a:buSzPts val="1400"/>
              <a:buChar char="‣"/>
              <a:defRPr b="0" i="0" sz="3400" u="none" cap="none" strike="noStrike">
                <a:solidFill>
                  <a:srgbClr val="838787"/>
                </a:solidFill>
              </a:defRPr>
            </a:lvl8pPr>
            <a:lvl9pPr indent="-317500" lvl="8" marL="4114800" algn="l">
              <a:lnSpc>
                <a:spcPct val="100000"/>
              </a:lnSpc>
              <a:spcBef>
                <a:spcPts val="2801"/>
              </a:spcBef>
              <a:spcAft>
                <a:spcPts val="0"/>
              </a:spcAft>
              <a:buSzPts val="1400"/>
              <a:buChar char="‣"/>
              <a:defRPr b="0" i="0" sz="3400" u="none" cap="none" strike="noStrike">
                <a:solidFill>
                  <a:srgbClr val="838787"/>
                </a:solidFill>
              </a:defRPr>
            </a:lvl9pPr>
          </a:lstStyle>
          <a:p/>
        </p:txBody>
      </p:sp>
      <p:sp>
        <p:nvSpPr>
          <p:cNvPr id="154" name="Google Shape;154;p25"/>
          <p:cNvSpPr txBox="1"/>
          <p:nvPr>
            <p:ph idx="12" type="sldNum"/>
          </p:nvPr>
        </p:nvSpPr>
        <p:spPr>
          <a:xfrm>
            <a:off x="16323000" y="431800"/>
            <a:ext cx="479400" cy="398100"/>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1pPr>
            <a:lvl2pPr indent="0" lvl="1"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2pPr>
            <a:lvl3pPr indent="0" lvl="2"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3pPr>
            <a:lvl4pPr indent="0" lvl="3"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4pPr>
            <a:lvl5pPr indent="0" lvl="4"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5pPr>
            <a:lvl6pPr indent="0" lvl="5"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6pPr>
            <a:lvl7pPr indent="0" lvl="6"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7pPr>
            <a:lvl8pPr indent="0" lvl="7"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8pPr>
            <a:lvl9pPr indent="0" lvl="8"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Bullets Alt" showMasterSp="0">
  <p:cSld name="Title &amp; Bullets Alt">
    <p:spTree>
      <p:nvGrpSpPr>
        <p:cNvPr id="155" name="Shape 155"/>
        <p:cNvGrpSpPr/>
        <p:nvPr/>
      </p:nvGrpSpPr>
      <p:grpSpPr>
        <a:xfrm>
          <a:off x="0" y="0"/>
          <a:ext cx="0" cy="0"/>
          <a:chOff x="0" y="0"/>
          <a:chExt cx="0" cy="0"/>
        </a:xfrm>
      </p:grpSpPr>
      <p:cxnSp>
        <p:nvCxnSpPr>
          <p:cNvPr id="156" name="Google Shape;156;p26"/>
          <p:cNvCxnSpPr/>
          <p:nvPr/>
        </p:nvCxnSpPr>
        <p:spPr>
          <a:xfrm flipH="1" rot="10800000">
            <a:off x="541883" y="993132"/>
            <a:ext cx="16256400" cy="300"/>
          </a:xfrm>
          <a:prstGeom prst="straightConnector1">
            <a:avLst/>
          </a:prstGeom>
          <a:noFill/>
          <a:ln cap="flat" cmpd="sng" w="25400">
            <a:solidFill>
              <a:srgbClr val="A6AAA9"/>
            </a:solidFill>
            <a:prstDash val="solid"/>
            <a:miter lim="8000"/>
            <a:headEnd len="sm" w="sm" type="none"/>
            <a:tailEnd len="sm" w="sm" type="none"/>
          </a:ln>
        </p:spPr>
      </p:cxnSp>
      <p:sp>
        <p:nvSpPr>
          <p:cNvPr id="157" name="Google Shape;157;p26"/>
          <p:cNvSpPr txBox="1"/>
          <p:nvPr>
            <p:ph idx="1" type="body"/>
          </p:nvPr>
        </p:nvSpPr>
        <p:spPr>
          <a:xfrm>
            <a:off x="541883" y="516342"/>
            <a:ext cx="14901900" cy="398100"/>
          </a:xfrm>
          <a:prstGeom prst="rect">
            <a:avLst/>
          </a:prstGeom>
          <a:noFill/>
          <a:ln>
            <a:noFill/>
          </a:ln>
        </p:spPr>
        <p:txBody>
          <a:bodyPr anchorCtr="0" anchor="b" bIns="91425" lIns="91425" spcFirstLastPara="1" rIns="91425" wrap="square" tIns="91425">
            <a:noAutofit/>
          </a:bodyPr>
          <a:lstStyle>
            <a:lvl1pPr indent="-228600" lvl="0" marL="457200" algn="l">
              <a:lnSpc>
                <a:spcPct val="80000"/>
              </a:lnSpc>
              <a:spcBef>
                <a:spcPts val="0"/>
              </a:spcBef>
              <a:spcAft>
                <a:spcPts val="0"/>
              </a:spcAft>
              <a:buSzPts val="1400"/>
              <a:buNone/>
              <a:defRPr sz="2400" cap="none"/>
            </a:lvl1pPr>
            <a:lvl2pPr indent="-317500" lvl="1" marL="914400" algn="l">
              <a:lnSpc>
                <a:spcPct val="100000"/>
              </a:lnSpc>
              <a:spcBef>
                <a:spcPts val="2801"/>
              </a:spcBef>
              <a:spcAft>
                <a:spcPts val="0"/>
              </a:spcAft>
              <a:buSzPts val="1400"/>
              <a:buChar char="‣"/>
              <a:defRPr b="0" i="0" sz="3400" u="none" cap="none" strike="noStrike">
                <a:solidFill>
                  <a:srgbClr val="838787"/>
                </a:solidFill>
              </a:defRPr>
            </a:lvl2pPr>
            <a:lvl3pPr indent="-317500" lvl="2" marL="1371600" algn="l">
              <a:lnSpc>
                <a:spcPct val="100000"/>
              </a:lnSpc>
              <a:spcBef>
                <a:spcPts val="2801"/>
              </a:spcBef>
              <a:spcAft>
                <a:spcPts val="0"/>
              </a:spcAft>
              <a:buSzPts val="1400"/>
              <a:buChar char="‣"/>
              <a:defRPr b="0" i="0" sz="3400" u="none" cap="none" strike="noStrike">
                <a:solidFill>
                  <a:srgbClr val="838787"/>
                </a:solidFill>
              </a:defRPr>
            </a:lvl3pPr>
            <a:lvl4pPr indent="-317500" lvl="3" marL="1828800" algn="l">
              <a:lnSpc>
                <a:spcPct val="100000"/>
              </a:lnSpc>
              <a:spcBef>
                <a:spcPts val="2801"/>
              </a:spcBef>
              <a:spcAft>
                <a:spcPts val="0"/>
              </a:spcAft>
              <a:buSzPts val="1400"/>
              <a:buChar char="‣"/>
              <a:defRPr b="0" i="0" sz="3400" u="none" cap="none" strike="noStrike">
                <a:solidFill>
                  <a:srgbClr val="838787"/>
                </a:solidFill>
              </a:defRPr>
            </a:lvl4pPr>
            <a:lvl5pPr indent="-317500" lvl="4" marL="2286000" algn="l">
              <a:lnSpc>
                <a:spcPct val="100000"/>
              </a:lnSpc>
              <a:spcBef>
                <a:spcPts val="2801"/>
              </a:spcBef>
              <a:spcAft>
                <a:spcPts val="0"/>
              </a:spcAft>
              <a:buSzPts val="1400"/>
              <a:buChar char="‣"/>
              <a:defRPr b="0" i="0" sz="3400" u="none" cap="none" strike="noStrike">
                <a:solidFill>
                  <a:srgbClr val="838787"/>
                </a:solidFill>
              </a:defRPr>
            </a:lvl5pPr>
            <a:lvl6pPr indent="-317500" lvl="5" marL="2743200" algn="l">
              <a:lnSpc>
                <a:spcPct val="100000"/>
              </a:lnSpc>
              <a:spcBef>
                <a:spcPts val="2801"/>
              </a:spcBef>
              <a:spcAft>
                <a:spcPts val="0"/>
              </a:spcAft>
              <a:buSzPts val="1400"/>
              <a:buChar char="‣"/>
              <a:defRPr b="0" i="0" sz="3400" u="none" cap="none" strike="noStrike">
                <a:solidFill>
                  <a:srgbClr val="838787"/>
                </a:solidFill>
              </a:defRPr>
            </a:lvl6pPr>
            <a:lvl7pPr indent="-317500" lvl="6" marL="3200400" algn="l">
              <a:lnSpc>
                <a:spcPct val="100000"/>
              </a:lnSpc>
              <a:spcBef>
                <a:spcPts val="2801"/>
              </a:spcBef>
              <a:spcAft>
                <a:spcPts val="0"/>
              </a:spcAft>
              <a:buSzPts val="1400"/>
              <a:buChar char="‣"/>
              <a:defRPr b="0" i="0" sz="3400" u="none" cap="none" strike="noStrike">
                <a:solidFill>
                  <a:srgbClr val="838787"/>
                </a:solidFill>
              </a:defRPr>
            </a:lvl7pPr>
            <a:lvl8pPr indent="-317500" lvl="7" marL="3657600" algn="l">
              <a:lnSpc>
                <a:spcPct val="100000"/>
              </a:lnSpc>
              <a:spcBef>
                <a:spcPts val="2801"/>
              </a:spcBef>
              <a:spcAft>
                <a:spcPts val="0"/>
              </a:spcAft>
              <a:buSzPts val="1400"/>
              <a:buChar char="‣"/>
              <a:defRPr b="0" i="0" sz="3400" u="none" cap="none" strike="noStrike">
                <a:solidFill>
                  <a:srgbClr val="838787"/>
                </a:solidFill>
              </a:defRPr>
            </a:lvl8pPr>
            <a:lvl9pPr indent="-317500" lvl="8" marL="4114800" algn="l">
              <a:lnSpc>
                <a:spcPct val="100000"/>
              </a:lnSpc>
              <a:spcBef>
                <a:spcPts val="2801"/>
              </a:spcBef>
              <a:spcAft>
                <a:spcPts val="0"/>
              </a:spcAft>
              <a:buSzPts val="1400"/>
              <a:buChar char="‣"/>
              <a:defRPr b="0" i="0" sz="3400" u="none" cap="none" strike="noStrike">
                <a:solidFill>
                  <a:srgbClr val="838787"/>
                </a:solidFill>
              </a:defRPr>
            </a:lvl9pPr>
          </a:lstStyle>
          <a:p/>
        </p:txBody>
      </p:sp>
      <p:sp>
        <p:nvSpPr>
          <p:cNvPr id="158" name="Google Shape;158;p26"/>
          <p:cNvSpPr txBox="1"/>
          <p:nvPr>
            <p:ph type="title"/>
          </p:nvPr>
        </p:nvSpPr>
        <p:spPr>
          <a:xfrm>
            <a:off x="541875" y="1536700"/>
            <a:ext cx="16256400" cy="1206600"/>
          </a:xfrm>
          <a:prstGeom prst="rect">
            <a:avLst/>
          </a:prstGeom>
          <a:noFill/>
          <a:ln>
            <a:noFill/>
          </a:ln>
        </p:spPr>
        <p:txBody>
          <a:bodyPr anchorCtr="0" anchor="t" bIns="91425" lIns="91425" spcFirstLastPara="1" rIns="91425" wrap="square" tIns="91425">
            <a:noAutofit/>
          </a:bodyPr>
          <a:lstStyle>
            <a:lvl1pPr lvl="0" marR="0" algn="l">
              <a:lnSpc>
                <a:spcPct val="80000"/>
              </a:lnSpc>
              <a:spcBef>
                <a:spcPts val="2801"/>
              </a:spcBef>
              <a:spcAft>
                <a:spcPts val="0"/>
              </a:spcAft>
              <a:buClr>
                <a:srgbClr val="01457A"/>
              </a:buClr>
              <a:buSzPts val="1400"/>
              <a:buNone/>
              <a:defRPr b="0" i="0" sz="6000" u="none" cap="none" strike="noStrike">
                <a:solidFill>
                  <a:srgbClr val="01457A"/>
                </a:solidFill>
              </a:defRPr>
            </a:lvl1pPr>
            <a:lvl2pPr lvl="1" marR="0" algn="l">
              <a:lnSpc>
                <a:spcPct val="80000"/>
              </a:lnSpc>
              <a:spcBef>
                <a:spcPts val="2801"/>
              </a:spcBef>
              <a:spcAft>
                <a:spcPts val="0"/>
              </a:spcAft>
              <a:buClr>
                <a:srgbClr val="01457A"/>
              </a:buClr>
              <a:buSzPts val="1400"/>
              <a:buNone/>
              <a:defRPr b="0" i="0" sz="6000" u="none" cap="none" strike="noStrike">
                <a:solidFill>
                  <a:srgbClr val="01457A"/>
                </a:solidFill>
              </a:defRPr>
            </a:lvl2pPr>
            <a:lvl3pPr lvl="2" marR="0" algn="l">
              <a:lnSpc>
                <a:spcPct val="80000"/>
              </a:lnSpc>
              <a:spcBef>
                <a:spcPts val="2801"/>
              </a:spcBef>
              <a:spcAft>
                <a:spcPts val="0"/>
              </a:spcAft>
              <a:buClr>
                <a:srgbClr val="01457A"/>
              </a:buClr>
              <a:buSzPts val="1400"/>
              <a:buNone/>
              <a:defRPr b="0" i="0" sz="6000" u="none" cap="none" strike="noStrike">
                <a:solidFill>
                  <a:srgbClr val="01457A"/>
                </a:solidFill>
              </a:defRPr>
            </a:lvl3pPr>
            <a:lvl4pPr lvl="3" marR="0" algn="l">
              <a:lnSpc>
                <a:spcPct val="80000"/>
              </a:lnSpc>
              <a:spcBef>
                <a:spcPts val="2801"/>
              </a:spcBef>
              <a:spcAft>
                <a:spcPts val="0"/>
              </a:spcAft>
              <a:buClr>
                <a:srgbClr val="01457A"/>
              </a:buClr>
              <a:buSzPts val="1400"/>
              <a:buNone/>
              <a:defRPr b="0" i="0" sz="6000" u="none" cap="none" strike="noStrike">
                <a:solidFill>
                  <a:srgbClr val="01457A"/>
                </a:solidFill>
              </a:defRPr>
            </a:lvl4pPr>
            <a:lvl5pPr lvl="4" marR="0" algn="l">
              <a:lnSpc>
                <a:spcPct val="80000"/>
              </a:lnSpc>
              <a:spcBef>
                <a:spcPts val="2801"/>
              </a:spcBef>
              <a:spcAft>
                <a:spcPts val="0"/>
              </a:spcAft>
              <a:buClr>
                <a:srgbClr val="01457A"/>
              </a:buClr>
              <a:buSzPts val="1400"/>
              <a:buNone/>
              <a:defRPr b="0" i="0" sz="6000" u="none" cap="none" strike="noStrike">
                <a:solidFill>
                  <a:srgbClr val="01457A"/>
                </a:solidFill>
              </a:defRPr>
            </a:lvl5pPr>
            <a:lvl6pPr lvl="5" marR="0" algn="l">
              <a:lnSpc>
                <a:spcPct val="80000"/>
              </a:lnSpc>
              <a:spcBef>
                <a:spcPts val="2801"/>
              </a:spcBef>
              <a:spcAft>
                <a:spcPts val="0"/>
              </a:spcAft>
              <a:buClr>
                <a:srgbClr val="01457A"/>
              </a:buClr>
              <a:buSzPts val="1400"/>
              <a:buNone/>
              <a:defRPr b="0" i="0" sz="6000" u="none" cap="none" strike="noStrike">
                <a:solidFill>
                  <a:srgbClr val="01457A"/>
                </a:solidFill>
              </a:defRPr>
            </a:lvl6pPr>
            <a:lvl7pPr lvl="6" marR="0" algn="l">
              <a:lnSpc>
                <a:spcPct val="80000"/>
              </a:lnSpc>
              <a:spcBef>
                <a:spcPts val="2801"/>
              </a:spcBef>
              <a:spcAft>
                <a:spcPts val="0"/>
              </a:spcAft>
              <a:buClr>
                <a:srgbClr val="01457A"/>
              </a:buClr>
              <a:buSzPts val="1400"/>
              <a:buNone/>
              <a:defRPr b="0" i="0" sz="6000" u="none" cap="none" strike="noStrike">
                <a:solidFill>
                  <a:srgbClr val="01457A"/>
                </a:solidFill>
              </a:defRPr>
            </a:lvl7pPr>
            <a:lvl8pPr lvl="7" marR="0" algn="l">
              <a:lnSpc>
                <a:spcPct val="80000"/>
              </a:lnSpc>
              <a:spcBef>
                <a:spcPts val="2801"/>
              </a:spcBef>
              <a:spcAft>
                <a:spcPts val="0"/>
              </a:spcAft>
              <a:buClr>
                <a:srgbClr val="01457A"/>
              </a:buClr>
              <a:buSzPts val="1400"/>
              <a:buNone/>
              <a:defRPr b="0" i="0" sz="6000" u="none" cap="none" strike="noStrike">
                <a:solidFill>
                  <a:srgbClr val="01457A"/>
                </a:solidFill>
              </a:defRPr>
            </a:lvl8pPr>
            <a:lvl9pPr lvl="8" marR="0" algn="l">
              <a:lnSpc>
                <a:spcPct val="80000"/>
              </a:lnSpc>
              <a:spcBef>
                <a:spcPts val="2801"/>
              </a:spcBef>
              <a:spcAft>
                <a:spcPts val="0"/>
              </a:spcAft>
              <a:buClr>
                <a:srgbClr val="01457A"/>
              </a:buClr>
              <a:buSzPts val="1400"/>
              <a:buNone/>
              <a:defRPr b="0" i="0" sz="6000" u="none" cap="none" strike="noStrike">
                <a:solidFill>
                  <a:srgbClr val="01457A"/>
                </a:solidFill>
              </a:defRPr>
            </a:lvl9pPr>
          </a:lstStyle>
          <a:p/>
        </p:txBody>
      </p:sp>
      <p:sp>
        <p:nvSpPr>
          <p:cNvPr id="159" name="Google Shape;159;p26"/>
          <p:cNvSpPr txBox="1"/>
          <p:nvPr>
            <p:ph idx="2" type="body"/>
          </p:nvPr>
        </p:nvSpPr>
        <p:spPr>
          <a:xfrm>
            <a:off x="541883" y="2743200"/>
            <a:ext cx="16256400" cy="6108600"/>
          </a:xfrm>
          <a:prstGeom prst="rect">
            <a:avLst/>
          </a:prstGeom>
          <a:noFill/>
          <a:ln>
            <a:noFill/>
          </a:ln>
        </p:spPr>
        <p:txBody>
          <a:bodyPr anchorCtr="0" anchor="t" bIns="91425" lIns="91425" spcFirstLastPara="1" rIns="91425" wrap="square" tIns="91425">
            <a:noAutofit/>
          </a:bodyPr>
          <a:lstStyle>
            <a:lvl1pPr indent="-317500" lvl="0" marL="457200" algn="l">
              <a:lnSpc>
                <a:spcPct val="100000"/>
              </a:lnSpc>
              <a:spcBef>
                <a:spcPts val="2801"/>
              </a:spcBef>
              <a:spcAft>
                <a:spcPts val="0"/>
              </a:spcAft>
              <a:buClr>
                <a:schemeClr val="accent1"/>
              </a:buClr>
              <a:buSzPts val="1400"/>
              <a:buChar char="▸"/>
              <a:defRPr b="0" i="0" sz="3400" u="none" cap="none" strike="noStrike">
                <a:solidFill>
                  <a:srgbClr val="838787"/>
                </a:solidFill>
              </a:defRPr>
            </a:lvl1pPr>
            <a:lvl2pPr indent="-317500" lvl="1" marL="914400" algn="l">
              <a:lnSpc>
                <a:spcPct val="100000"/>
              </a:lnSpc>
              <a:spcBef>
                <a:spcPts val="2801"/>
              </a:spcBef>
              <a:spcAft>
                <a:spcPts val="0"/>
              </a:spcAft>
              <a:buClr>
                <a:schemeClr val="accent1"/>
              </a:buClr>
              <a:buSzPts val="1400"/>
              <a:buChar char="▸"/>
              <a:defRPr b="0" i="0" sz="3400" u="none" cap="none" strike="noStrike">
                <a:solidFill>
                  <a:srgbClr val="838787"/>
                </a:solidFill>
              </a:defRPr>
            </a:lvl2pPr>
            <a:lvl3pPr indent="-317500" lvl="2" marL="1371600" algn="l">
              <a:lnSpc>
                <a:spcPct val="100000"/>
              </a:lnSpc>
              <a:spcBef>
                <a:spcPts val="2801"/>
              </a:spcBef>
              <a:spcAft>
                <a:spcPts val="0"/>
              </a:spcAft>
              <a:buClr>
                <a:schemeClr val="accent1"/>
              </a:buClr>
              <a:buSzPts val="1400"/>
              <a:buChar char="▸"/>
              <a:defRPr b="0" i="0" sz="3400" u="none" cap="none" strike="noStrike">
                <a:solidFill>
                  <a:srgbClr val="838787"/>
                </a:solidFill>
              </a:defRPr>
            </a:lvl3pPr>
            <a:lvl4pPr indent="-317500" lvl="3" marL="1828800" algn="l">
              <a:lnSpc>
                <a:spcPct val="100000"/>
              </a:lnSpc>
              <a:spcBef>
                <a:spcPts val="2801"/>
              </a:spcBef>
              <a:spcAft>
                <a:spcPts val="0"/>
              </a:spcAft>
              <a:buClr>
                <a:schemeClr val="accent1"/>
              </a:buClr>
              <a:buSzPts val="1400"/>
              <a:buChar char="▸"/>
              <a:defRPr b="0" i="0" sz="3400" u="none" cap="none" strike="noStrike">
                <a:solidFill>
                  <a:srgbClr val="838787"/>
                </a:solidFill>
              </a:defRPr>
            </a:lvl4pPr>
            <a:lvl5pPr indent="-317500" lvl="4" marL="2286000" algn="l">
              <a:lnSpc>
                <a:spcPct val="100000"/>
              </a:lnSpc>
              <a:spcBef>
                <a:spcPts val="2801"/>
              </a:spcBef>
              <a:spcAft>
                <a:spcPts val="0"/>
              </a:spcAft>
              <a:buClr>
                <a:schemeClr val="accent1"/>
              </a:buClr>
              <a:buSzPts val="1400"/>
              <a:buChar char="▸"/>
              <a:defRPr b="0" i="0" sz="3400" u="none" cap="none" strike="noStrike">
                <a:solidFill>
                  <a:srgbClr val="838787"/>
                </a:solidFill>
              </a:defRPr>
            </a:lvl5pPr>
            <a:lvl6pPr indent="-317500" lvl="5" marL="2743200" algn="l">
              <a:lnSpc>
                <a:spcPct val="100000"/>
              </a:lnSpc>
              <a:spcBef>
                <a:spcPts val="2801"/>
              </a:spcBef>
              <a:spcAft>
                <a:spcPts val="0"/>
              </a:spcAft>
              <a:buSzPts val="1400"/>
              <a:buChar char="‣"/>
              <a:defRPr b="0" i="0" sz="3400" u="none" cap="none" strike="noStrike">
                <a:solidFill>
                  <a:srgbClr val="838787"/>
                </a:solidFill>
              </a:defRPr>
            </a:lvl6pPr>
            <a:lvl7pPr indent="-317500" lvl="6" marL="3200400" algn="l">
              <a:lnSpc>
                <a:spcPct val="100000"/>
              </a:lnSpc>
              <a:spcBef>
                <a:spcPts val="2801"/>
              </a:spcBef>
              <a:spcAft>
                <a:spcPts val="0"/>
              </a:spcAft>
              <a:buSzPts val="1400"/>
              <a:buChar char="‣"/>
              <a:defRPr b="0" i="0" sz="3400" u="none" cap="none" strike="noStrike">
                <a:solidFill>
                  <a:srgbClr val="838787"/>
                </a:solidFill>
              </a:defRPr>
            </a:lvl7pPr>
            <a:lvl8pPr indent="-317500" lvl="7" marL="3657600" algn="l">
              <a:lnSpc>
                <a:spcPct val="100000"/>
              </a:lnSpc>
              <a:spcBef>
                <a:spcPts val="2801"/>
              </a:spcBef>
              <a:spcAft>
                <a:spcPts val="0"/>
              </a:spcAft>
              <a:buSzPts val="1400"/>
              <a:buChar char="‣"/>
              <a:defRPr b="0" i="0" sz="3400" u="none" cap="none" strike="noStrike">
                <a:solidFill>
                  <a:srgbClr val="838787"/>
                </a:solidFill>
              </a:defRPr>
            </a:lvl8pPr>
            <a:lvl9pPr indent="-317500" lvl="8" marL="4114800" algn="l">
              <a:lnSpc>
                <a:spcPct val="100000"/>
              </a:lnSpc>
              <a:spcBef>
                <a:spcPts val="2801"/>
              </a:spcBef>
              <a:spcAft>
                <a:spcPts val="0"/>
              </a:spcAft>
              <a:buSzPts val="1400"/>
              <a:buChar char="‣"/>
              <a:defRPr b="0" i="0" sz="3400" u="none" cap="none" strike="noStrike">
                <a:solidFill>
                  <a:srgbClr val="838787"/>
                </a:solidFill>
              </a:defRPr>
            </a:lvl9pPr>
          </a:lstStyle>
          <a:p/>
        </p:txBody>
      </p:sp>
      <p:sp>
        <p:nvSpPr>
          <p:cNvPr id="160" name="Google Shape;160;p26"/>
          <p:cNvSpPr txBox="1"/>
          <p:nvPr>
            <p:ph idx="12" type="sldNum"/>
          </p:nvPr>
        </p:nvSpPr>
        <p:spPr>
          <a:xfrm>
            <a:off x="16312577" y="431800"/>
            <a:ext cx="479400" cy="398100"/>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1pPr>
            <a:lvl2pPr indent="0" lvl="1"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2pPr>
            <a:lvl3pPr indent="0" lvl="2"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3pPr>
            <a:lvl4pPr indent="0" lvl="3"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4pPr>
            <a:lvl5pPr indent="0" lvl="4"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5pPr>
            <a:lvl6pPr indent="0" lvl="5"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6pPr>
            <a:lvl7pPr indent="0" lvl="6"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7pPr>
            <a:lvl8pPr indent="0" lvl="7"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8pPr>
            <a:lvl9pPr indent="0" lvl="8"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Bullets &amp; Photo" showMasterSp="0">
  <p:cSld name="Title, Bullets &amp; Photo">
    <p:spTree>
      <p:nvGrpSpPr>
        <p:cNvPr id="161" name="Shape 161"/>
        <p:cNvGrpSpPr/>
        <p:nvPr/>
      </p:nvGrpSpPr>
      <p:grpSpPr>
        <a:xfrm>
          <a:off x="0" y="0"/>
          <a:ext cx="0" cy="0"/>
          <a:chOff x="0" y="0"/>
          <a:chExt cx="0" cy="0"/>
        </a:xfrm>
      </p:grpSpPr>
      <p:cxnSp>
        <p:nvCxnSpPr>
          <p:cNvPr id="162" name="Google Shape;162;p27"/>
          <p:cNvCxnSpPr/>
          <p:nvPr/>
        </p:nvCxnSpPr>
        <p:spPr>
          <a:xfrm flipH="1" rot="10800000">
            <a:off x="541883" y="993132"/>
            <a:ext cx="16256400" cy="300"/>
          </a:xfrm>
          <a:prstGeom prst="straightConnector1">
            <a:avLst/>
          </a:prstGeom>
          <a:noFill/>
          <a:ln cap="flat" cmpd="sng" w="25400">
            <a:solidFill>
              <a:srgbClr val="A6AAA9"/>
            </a:solidFill>
            <a:prstDash val="solid"/>
            <a:miter lim="8000"/>
            <a:headEnd len="sm" w="sm" type="none"/>
            <a:tailEnd len="sm" w="sm" type="none"/>
          </a:ln>
        </p:spPr>
      </p:cxnSp>
      <p:sp>
        <p:nvSpPr>
          <p:cNvPr id="163" name="Google Shape;163;p27"/>
          <p:cNvSpPr txBox="1"/>
          <p:nvPr>
            <p:ph idx="1" type="body"/>
          </p:nvPr>
        </p:nvSpPr>
        <p:spPr>
          <a:xfrm>
            <a:off x="541883" y="516342"/>
            <a:ext cx="14901900" cy="398100"/>
          </a:xfrm>
          <a:prstGeom prst="rect">
            <a:avLst/>
          </a:prstGeom>
          <a:noFill/>
          <a:ln>
            <a:noFill/>
          </a:ln>
        </p:spPr>
        <p:txBody>
          <a:bodyPr anchorCtr="0" anchor="b" bIns="91425" lIns="91425" spcFirstLastPara="1" rIns="91425" wrap="square" tIns="91425">
            <a:noAutofit/>
          </a:bodyPr>
          <a:lstStyle>
            <a:lvl1pPr indent="-228600" lvl="0" marL="457200" algn="l">
              <a:lnSpc>
                <a:spcPct val="80000"/>
              </a:lnSpc>
              <a:spcBef>
                <a:spcPts val="0"/>
              </a:spcBef>
              <a:spcAft>
                <a:spcPts val="0"/>
              </a:spcAft>
              <a:buSzPts val="1400"/>
              <a:buNone/>
              <a:defRPr sz="2400" cap="none"/>
            </a:lvl1pPr>
            <a:lvl2pPr indent="-317500" lvl="1" marL="914400" algn="l">
              <a:lnSpc>
                <a:spcPct val="100000"/>
              </a:lnSpc>
              <a:spcBef>
                <a:spcPts val="2801"/>
              </a:spcBef>
              <a:spcAft>
                <a:spcPts val="0"/>
              </a:spcAft>
              <a:buSzPts val="1400"/>
              <a:buChar char="‣"/>
              <a:defRPr b="0" i="0" sz="3400" u="none" cap="none" strike="noStrike">
                <a:solidFill>
                  <a:srgbClr val="838787"/>
                </a:solidFill>
              </a:defRPr>
            </a:lvl2pPr>
            <a:lvl3pPr indent="-317500" lvl="2" marL="1371600" algn="l">
              <a:lnSpc>
                <a:spcPct val="100000"/>
              </a:lnSpc>
              <a:spcBef>
                <a:spcPts val="2801"/>
              </a:spcBef>
              <a:spcAft>
                <a:spcPts val="0"/>
              </a:spcAft>
              <a:buSzPts val="1400"/>
              <a:buChar char="‣"/>
              <a:defRPr b="0" i="0" sz="3400" u="none" cap="none" strike="noStrike">
                <a:solidFill>
                  <a:srgbClr val="838787"/>
                </a:solidFill>
              </a:defRPr>
            </a:lvl3pPr>
            <a:lvl4pPr indent="-317500" lvl="3" marL="1828800" algn="l">
              <a:lnSpc>
                <a:spcPct val="100000"/>
              </a:lnSpc>
              <a:spcBef>
                <a:spcPts val="2801"/>
              </a:spcBef>
              <a:spcAft>
                <a:spcPts val="0"/>
              </a:spcAft>
              <a:buSzPts val="1400"/>
              <a:buChar char="‣"/>
              <a:defRPr b="0" i="0" sz="3400" u="none" cap="none" strike="noStrike">
                <a:solidFill>
                  <a:srgbClr val="838787"/>
                </a:solidFill>
              </a:defRPr>
            </a:lvl4pPr>
            <a:lvl5pPr indent="-317500" lvl="4" marL="2286000" algn="l">
              <a:lnSpc>
                <a:spcPct val="100000"/>
              </a:lnSpc>
              <a:spcBef>
                <a:spcPts val="2801"/>
              </a:spcBef>
              <a:spcAft>
                <a:spcPts val="0"/>
              </a:spcAft>
              <a:buSzPts val="1400"/>
              <a:buChar char="‣"/>
              <a:defRPr b="0" i="0" sz="3400" u="none" cap="none" strike="noStrike">
                <a:solidFill>
                  <a:srgbClr val="838787"/>
                </a:solidFill>
              </a:defRPr>
            </a:lvl5pPr>
            <a:lvl6pPr indent="-317500" lvl="5" marL="2743200" algn="l">
              <a:lnSpc>
                <a:spcPct val="100000"/>
              </a:lnSpc>
              <a:spcBef>
                <a:spcPts val="2801"/>
              </a:spcBef>
              <a:spcAft>
                <a:spcPts val="0"/>
              </a:spcAft>
              <a:buSzPts val="1400"/>
              <a:buChar char="‣"/>
              <a:defRPr b="0" i="0" sz="3400" u="none" cap="none" strike="noStrike">
                <a:solidFill>
                  <a:srgbClr val="838787"/>
                </a:solidFill>
              </a:defRPr>
            </a:lvl6pPr>
            <a:lvl7pPr indent="-317500" lvl="6" marL="3200400" algn="l">
              <a:lnSpc>
                <a:spcPct val="100000"/>
              </a:lnSpc>
              <a:spcBef>
                <a:spcPts val="2801"/>
              </a:spcBef>
              <a:spcAft>
                <a:spcPts val="0"/>
              </a:spcAft>
              <a:buSzPts val="1400"/>
              <a:buChar char="‣"/>
              <a:defRPr b="0" i="0" sz="3400" u="none" cap="none" strike="noStrike">
                <a:solidFill>
                  <a:srgbClr val="838787"/>
                </a:solidFill>
              </a:defRPr>
            </a:lvl7pPr>
            <a:lvl8pPr indent="-317500" lvl="7" marL="3657600" algn="l">
              <a:lnSpc>
                <a:spcPct val="100000"/>
              </a:lnSpc>
              <a:spcBef>
                <a:spcPts val="2801"/>
              </a:spcBef>
              <a:spcAft>
                <a:spcPts val="0"/>
              </a:spcAft>
              <a:buSzPts val="1400"/>
              <a:buChar char="‣"/>
              <a:defRPr b="0" i="0" sz="3400" u="none" cap="none" strike="noStrike">
                <a:solidFill>
                  <a:srgbClr val="838787"/>
                </a:solidFill>
              </a:defRPr>
            </a:lvl8pPr>
            <a:lvl9pPr indent="-317500" lvl="8" marL="4114800" algn="l">
              <a:lnSpc>
                <a:spcPct val="100000"/>
              </a:lnSpc>
              <a:spcBef>
                <a:spcPts val="2801"/>
              </a:spcBef>
              <a:spcAft>
                <a:spcPts val="0"/>
              </a:spcAft>
              <a:buSzPts val="1400"/>
              <a:buChar char="‣"/>
              <a:defRPr b="0" i="0" sz="3400" u="none" cap="none" strike="noStrike">
                <a:solidFill>
                  <a:srgbClr val="838787"/>
                </a:solidFill>
              </a:defRPr>
            </a:lvl9pPr>
          </a:lstStyle>
          <a:p/>
        </p:txBody>
      </p:sp>
      <p:sp>
        <p:nvSpPr>
          <p:cNvPr id="164" name="Google Shape;164;p27"/>
          <p:cNvSpPr/>
          <p:nvPr>
            <p:ph idx="2" type="pic"/>
          </p:nvPr>
        </p:nvSpPr>
        <p:spPr>
          <a:xfrm>
            <a:off x="9482958" y="1536700"/>
            <a:ext cx="7315500" cy="7797900"/>
          </a:xfrm>
          <a:prstGeom prst="rect">
            <a:avLst/>
          </a:prstGeom>
          <a:noFill/>
          <a:ln>
            <a:noFill/>
          </a:ln>
        </p:spPr>
      </p:sp>
      <p:sp>
        <p:nvSpPr>
          <p:cNvPr id="165" name="Google Shape;165;p27"/>
          <p:cNvSpPr txBox="1"/>
          <p:nvPr>
            <p:ph type="title"/>
          </p:nvPr>
        </p:nvSpPr>
        <p:spPr>
          <a:xfrm>
            <a:off x="541883" y="1536700"/>
            <a:ext cx="8399100" cy="723900"/>
          </a:xfrm>
          <a:prstGeom prst="rect">
            <a:avLst/>
          </a:prstGeom>
          <a:noFill/>
          <a:ln>
            <a:noFill/>
          </a:ln>
        </p:spPr>
        <p:txBody>
          <a:bodyPr anchorCtr="0" anchor="t" bIns="91425" lIns="91425" spcFirstLastPara="1" rIns="91425" wrap="square" tIns="91425">
            <a:noAutofit/>
          </a:bodyPr>
          <a:lstStyle>
            <a:lvl1pPr lvl="0" marR="0" algn="l">
              <a:lnSpc>
                <a:spcPct val="80000"/>
              </a:lnSpc>
              <a:spcBef>
                <a:spcPts val="2801"/>
              </a:spcBef>
              <a:spcAft>
                <a:spcPts val="0"/>
              </a:spcAft>
              <a:buClr>
                <a:srgbClr val="01457A"/>
              </a:buClr>
              <a:buSzPts val="1400"/>
              <a:buNone/>
              <a:defRPr b="0" i="0" sz="6000" u="none" cap="none" strike="noStrike">
                <a:solidFill>
                  <a:srgbClr val="01457A"/>
                </a:solidFill>
              </a:defRPr>
            </a:lvl1pPr>
            <a:lvl2pPr lvl="1" marR="0" algn="l">
              <a:lnSpc>
                <a:spcPct val="80000"/>
              </a:lnSpc>
              <a:spcBef>
                <a:spcPts val="2801"/>
              </a:spcBef>
              <a:spcAft>
                <a:spcPts val="0"/>
              </a:spcAft>
              <a:buClr>
                <a:srgbClr val="01457A"/>
              </a:buClr>
              <a:buSzPts val="1400"/>
              <a:buNone/>
              <a:defRPr b="0" i="0" sz="6000" u="none" cap="none" strike="noStrike">
                <a:solidFill>
                  <a:srgbClr val="01457A"/>
                </a:solidFill>
              </a:defRPr>
            </a:lvl2pPr>
            <a:lvl3pPr lvl="2" marR="0" algn="l">
              <a:lnSpc>
                <a:spcPct val="80000"/>
              </a:lnSpc>
              <a:spcBef>
                <a:spcPts val="2801"/>
              </a:spcBef>
              <a:spcAft>
                <a:spcPts val="0"/>
              </a:spcAft>
              <a:buClr>
                <a:srgbClr val="01457A"/>
              </a:buClr>
              <a:buSzPts val="1400"/>
              <a:buNone/>
              <a:defRPr b="0" i="0" sz="6000" u="none" cap="none" strike="noStrike">
                <a:solidFill>
                  <a:srgbClr val="01457A"/>
                </a:solidFill>
              </a:defRPr>
            </a:lvl3pPr>
            <a:lvl4pPr lvl="3" marR="0" algn="l">
              <a:lnSpc>
                <a:spcPct val="80000"/>
              </a:lnSpc>
              <a:spcBef>
                <a:spcPts val="2801"/>
              </a:spcBef>
              <a:spcAft>
                <a:spcPts val="0"/>
              </a:spcAft>
              <a:buClr>
                <a:srgbClr val="01457A"/>
              </a:buClr>
              <a:buSzPts val="1400"/>
              <a:buNone/>
              <a:defRPr b="0" i="0" sz="6000" u="none" cap="none" strike="noStrike">
                <a:solidFill>
                  <a:srgbClr val="01457A"/>
                </a:solidFill>
              </a:defRPr>
            </a:lvl4pPr>
            <a:lvl5pPr lvl="4" marR="0" algn="l">
              <a:lnSpc>
                <a:spcPct val="80000"/>
              </a:lnSpc>
              <a:spcBef>
                <a:spcPts val="2801"/>
              </a:spcBef>
              <a:spcAft>
                <a:spcPts val="0"/>
              </a:spcAft>
              <a:buClr>
                <a:srgbClr val="01457A"/>
              </a:buClr>
              <a:buSzPts val="1400"/>
              <a:buNone/>
              <a:defRPr b="0" i="0" sz="6000" u="none" cap="none" strike="noStrike">
                <a:solidFill>
                  <a:srgbClr val="01457A"/>
                </a:solidFill>
              </a:defRPr>
            </a:lvl5pPr>
            <a:lvl6pPr lvl="5" marR="0" algn="l">
              <a:lnSpc>
                <a:spcPct val="80000"/>
              </a:lnSpc>
              <a:spcBef>
                <a:spcPts val="2801"/>
              </a:spcBef>
              <a:spcAft>
                <a:spcPts val="0"/>
              </a:spcAft>
              <a:buClr>
                <a:srgbClr val="01457A"/>
              </a:buClr>
              <a:buSzPts val="1400"/>
              <a:buNone/>
              <a:defRPr b="0" i="0" sz="6000" u="none" cap="none" strike="noStrike">
                <a:solidFill>
                  <a:srgbClr val="01457A"/>
                </a:solidFill>
              </a:defRPr>
            </a:lvl6pPr>
            <a:lvl7pPr lvl="6" marR="0" algn="l">
              <a:lnSpc>
                <a:spcPct val="80000"/>
              </a:lnSpc>
              <a:spcBef>
                <a:spcPts val="2801"/>
              </a:spcBef>
              <a:spcAft>
                <a:spcPts val="0"/>
              </a:spcAft>
              <a:buClr>
                <a:srgbClr val="01457A"/>
              </a:buClr>
              <a:buSzPts val="1400"/>
              <a:buNone/>
              <a:defRPr b="0" i="0" sz="6000" u="none" cap="none" strike="noStrike">
                <a:solidFill>
                  <a:srgbClr val="01457A"/>
                </a:solidFill>
              </a:defRPr>
            </a:lvl7pPr>
            <a:lvl8pPr lvl="7" marR="0" algn="l">
              <a:lnSpc>
                <a:spcPct val="80000"/>
              </a:lnSpc>
              <a:spcBef>
                <a:spcPts val="2801"/>
              </a:spcBef>
              <a:spcAft>
                <a:spcPts val="0"/>
              </a:spcAft>
              <a:buClr>
                <a:srgbClr val="01457A"/>
              </a:buClr>
              <a:buSzPts val="1400"/>
              <a:buNone/>
              <a:defRPr b="0" i="0" sz="6000" u="none" cap="none" strike="noStrike">
                <a:solidFill>
                  <a:srgbClr val="01457A"/>
                </a:solidFill>
              </a:defRPr>
            </a:lvl8pPr>
            <a:lvl9pPr lvl="8" marR="0" algn="l">
              <a:lnSpc>
                <a:spcPct val="80000"/>
              </a:lnSpc>
              <a:spcBef>
                <a:spcPts val="2801"/>
              </a:spcBef>
              <a:spcAft>
                <a:spcPts val="0"/>
              </a:spcAft>
              <a:buClr>
                <a:srgbClr val="01457A"/>
              </a:buClr>
              <a:buSzPts val="1400"/>
              <a:buNone/>
              <a:defRPr b="0" i="0" sz="6000" u="none" cap="none" strike="noStrike">
                <a:solidFill>
                  <a:srgbClr val="01457A"/>
                </a:solidFill>
              </a:defRPr>
            </a:lvl9pPr>
          </a:lstStyle>
          <a:p/>
        </p:txBody>
      </p:sp>
      <p:sp>
        <p:nvSpPr>
          <p:cNvPr id="166" name="Google Shape;166;p27"/>
          <p:cNvSpPr txBox="1"/>
          <p:nvPr>
            <p:ph idx="3" type="body"/>
          </p:nvPr>
        </p:nvSpPr>
        <p:spPr>
          <a:xfrm>
            <a:off x="541883" y="2743200"/>
            <a:ext cx="8399100" cy="6108600"/>
          </a:xfrm>
          <a:prstGeom prst="rect">
            <a:avLst/>
          </a:prstGeom>
          <a:noFill/>
          <a:ln>
            <a:noFill/>
          </a:ln>
        </p:spPr>
        <p:txBody>
          <a:bodyPr anchorCtr="0" anchor="t" bIns="91425" lIns="91425" spcFirstLastPara="1" rIns="91425" wrap="square" tIns="91425">
            <a:noAutofit/>
          </a:bodyPr>
          <a:lstStyle>
            <a:lvl1pPr indent="-317500" lvl="0" marL="457200" algn="l">
              <a:lnSpc>
                <a:spcPct val="100000"/>
              </a:lnSpc>
              <a:spcBef>
                <a:spcPts val="2801"/>
              </a:spcBef>
              <a:spcAft>
                <a:spcPts val="0"/>
              </a:spcAft>
              <a:buClr>
                <a:schemeClr val="accent1"/>
              </a:buClr>
              <a:buSzPts val="1400"/>
              <a:buChar char="▸"/>
              <a:defRPr sz="2801"/>
            </a:lvl1pPr>
            <a:lvl2pPr indent="-317500" lvl="1" marL="914400" algn="l">
              <a:lnSpc>
                <a:spcPct val="100000"/>
              </a:lnSpc>
              <a:spcBef>
                <a:spcPts val="2801"/>
              </a:spcBef>
              <a:spcAft>
                <a:spcPts val="0"/>
              </a:spcAft>
              <a:buClr>
                <a:schemeClr val="accent1"/>
              </a:buClr>
              <a:buSzPts val="1400"/>
              <a:buChar char="▸"/>
              <a:defRPr sz="2801"/>
            </a:lvl2pPr>
            <a:lvl3pPr indent="-317500" lvl="2" marL="1371600" algn="l">
              <a:lnSpc>
                <a:spcPct val="100000"/>
              </a:lnSpc>
              <a:spcBef>
                <a:spcPts val="2801"/>
              </a:spcBef>
              <a:spcAft>
                <a:spcPts val="0"/>
              </a:spcAft>
              <a:buClr>
                <a:schemeClr val="accent1"/>
              </a:buClr>
              <a:buSzPts val="1400"/>
              <a:buChar char="▸"/>
              <a:defRPr sz="2801"/>
            </a:lvl3pPr>
            <a:lvl4pPr indent="-317500" lvl="3" marL="1828800" algn="l">
              <a:lnSpc>
                <a:spcPct val="100000"/>
              </a:lnSpc>
              <a:spcBef>
                <a:spcPts val="2801"/>
              </a:spcBef>
              <a:spcAft>
                <a:spcPts val="0"/>
              </a:spcAft>
              <a:buClr>
                <a:schemeClr val="accent1"/>
              </a:buClr>
              <a:buSzPts val="1400"/>
              <a:buChar char="▸"/>
              <a:defRPr sz="2801"/>
            </a:lvl4pPr>
            <a:lvl5pPr indent="-317500" lvl="4" marL="2286000" algn="l">
              <a:lnSpc>
                <a:spcPct val="100000"/>
              </a:lnSpc>
              <a:spcBef>
                <a:spcPts val="2801"/>
              </a:spcBef>
              <a:spcAft>
                <a:spcPts val="0"/>
              </a:spcAft>
              <a:buClr>
                <a:schemeClr val="accent1"/>
              </a:buClr>
              <a:buSzPts val="1400"/>
              <a:buChar char="▸"/>
              <a:defRPr sz="2801"/>
            </a:lvl5pPr>
            <a:lvl6pPr indent="-317500" lvl="5" marL="2743200" algn="l">
              <a:lnSpc>
                <a:spcPct val="100000"/>
              </a:lnSpc>
              <a:spcBef>
                <a:spcPts val="2801"/>
              </a:spcBef>
              <a:spcAft>
                <a:spcPts val="0"/>
              </a:spcAft>
              <a:buSzPts val="1400"/>
              <a:buChar char="‣"/>
              <a:defRPr b="0" i="0" sz="3400" u="none" cap="none" strike="noStrike">
                <a:solidFill>
                  <a:srgbClr val="838787"/>
                </a:solidFill>
              </a:defRPr>
            </a:lvl6pPr>
            <a:lvl7pPr indent="-317500" lvl="6" marL="3200400" algn="l">
              <a:lnSpc>
                <a:spcPct val="100000"/>
              </a:lnSpc>
              <a:spcBef>
                <a:spcPts val="2801"/>
              </a:spcBef>
              <a:spcAft>
                <a:spcPts val="0"/>
              </a:spcAft>
              <a:buSzPts val="1400"/>
              <a:buChar char="‣"/>
              <a:defRPr b="0" i="0" sz="3400" u="none" cap="none" strike="noStrike">
                <a:solidFill>
                  <a:srgbClr val="838787"/>
                </a:solidFill>
              </a:defRPr>
            </a:lvl7pPr>
            <a:lvl8pPr indent="-317500" lvl="7" marL="3657600" algn="l">
              <a:lnSpc>
                <a:spcPct val="100000"/>
              </a:lnSpc>
              <a:spcBef>
                <a:spcPts val="2801"/>
              </a:spcBef>
              <a:spcAft>
                <a:spcPts val="0"/>
              </a:spcAft>
              <a:buSzPts val="1400"/>
              <a:buChar char="‣"/>
              <a:defRPr b="0" i="0" sz="3400" u="none" cap="none" strike="noStrike">
                <a:solidFill>
                  <a:srgbClr val="838787"/>
                </a:solidFill>
              </a:defRPr>
            </a:lvl8pPr>
            <a:lvl9pPr indent="-317500" lvl="8" marL="4114800" algn="l">
              <a:lnSpc>
                <a:spcPct val="100000"/>
              </a:lnSpc>
              <a:spcBef>
                <a:spcPts val="2801"/>
              </a:spcBef>
              <a:spcAft>
                <a:spcPts val="0"/>
              </a:spcAft>
              <a:buSzPts val="1400"/>
              <a:buChar char="‣"/>
              <a:defRPr b="0" i="0" sz="3400" u="none" cap="none" strike="noStrike">
                <a:solidFill>
                  <a:srgbClr val="838787"/>
                </a:solidFill>
              </a:defRPr>
            </a:lvl9pPr>
          </a:lstStyle>
          <a:p/>
        </p:txBody>
      </p:sp>
      <p:sp>
        <p:nvSpPr>
          <p:cNvPr id="167" name="Google Shape;167;p27"/>
          <p:cNvSpPr txBox="1"/>
          <p:nvPr>
            <p:ph idx="12" type="sldNum"/>
          </p:nvPr>
        </p:nvSpPr>
        <p:spPr>
          <a:xfrm>
            <a:off x="16312577" y="431800"/>
            <a:ext cx="479400" cy="398100"/>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1pPr>
            <a:lvl2pPr indent="0" lvl="1"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2pPr>
            <a:lvl3pPr indent="0" lvl="2"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3pPr>
            <a:lvl4pPr indent="0" lvl="3"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4pPr>
            <a:lvl5pPr indent="0" lvl="4"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5pPr>
            <a:lvl6pPr indent="0" lvl="5"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6pPr>
            <a:lvl7pPr indent="0" lvl="6"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7pPr>
            <a:lvl8pPr indent="0" lvl="7"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8pPr>
            <a:lvl9pPr indent="0" lvl="8"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s" showMasterSp="0">
  <p:cSld name="Bullets">
    <p:spTree>
      <p:nvGrpSpPr>
        <p:cNvPr id="168" name="Shape 168"/>
        <p:cNvGrpSpPr/>
        <p:nvPr/>
      </p:nvGrpSpPr>
      <p:grpSpPr>
        <a:xfrm>
          <a:off x="0" y="0"/>
          <a:ext cx="0" cy="0"/>
          <a:chOff x="0" y="0"/>
          <a:chExt cx="0" cy="0"/>
        </a:xfrm>
      </p:grpSpPr>
      <p:cxnSp>
        <p:nvCxnSpPr>
          <p:cNvPr id="169" name="Google Shape;169;p28"/>
          <p:cNvCxnSpPr/>
          <p:nvPr/>
        </p:nvCxnSpPr>
        <p:spPr>
          <a:xfrm flipH="1" rot="10800000">
            <a:off x="541883" y="993132"/>
            <a:ext cx="16256400" cy="300"/>
          </a:xfrm>
          <a:prstGeom prst="straightConnector1">
            <a:avLst/>
          </a:prstGeom>
          <a:noFill/>
          <a:ln cap="flat" cmpd="sng" w="25400">
            <a:solidFill>
              <a:srgbClr val="A6AAA9"/>
            </a:solidFill>
            <a:prstDash val="solid"/>
            <a:miter lim="8000"/>
            <a:headEnd len="sm" w="sm" type="none"/>
            <a:tailEnd len="sm" w="sm" type="none"/>
          </a:ln>
        </p:spPr>
      </p:cxnSp>
      <p:sp>
        <p:nvSpPr>
          <p:cNvPr id="170" name="Google Shape;170;p28"/>
          <p:cNvSpPr txBox="1"/>
          <p:nvPr>
            <p:ph idx="1" type="body"/>
          </p:nvPr>
        </p:nvSpPr>
        <p:spPr>
          <a:xfrm>
            <a:off x="541883" y="516342"/>
            <a:ext cx="14901900" cy="398100"/>
          </a:xfrm>
          <a:prstGeom prst="rect">
            <a:avLst/>
          </a:prstGeom>
          <a:noFill/>
          <a:ln>
            <a:noFill/>
          </a:ln>
        </p:spPr>
        <p:txBody>
          <a:bodyPr anchorCtr="0" anchor="b" bIns="91425" lIns="91425" spcFirstLastPara="1" rIns="91425" wrap="square" tIns="91425">
            <a:noAutofit/>
          </a:bodyPr>
          <a:lstStyle>
            <a:lvl1pPr indent="-228600" lvl="0" marL="457200" algn="l">
              <a:lnSpc>
                <a:spcPct val="80000"/>
              </a:lnSpc>
              <a:spcBef>
                <a:spcPts val="0"/>
              </a:spcBef>
              <a:spcAft>
                <a:spcPts val="0"/>
              </a:spcAft>
              <a:buSzPts val="1400"/>
              <a:buNone/>
              <a:defRPr sz="2400" cap="none"/>
            </a:lvl1pPr>
            <a:lvl2pPr indent="-317500" lvl="1" marL="914400" algn="l">
              <a:lnSpc>
                <a:spcPct val="100000"/>
              </a:lnSpc>
              <a:spcBef>
                <a:spcPts val="2801"/>
              </a:spcBef>
              <a:spcAft>
                <a:spcPts val="0"/>
              </a:spcAft>
              <a:buSzPts val="1400"/>
              <a:buChar char="‣"/>
              <a:defRPr b="0" i="0" sz="3400" u="none" cap="none" strike="noStrike">
                <a:solidFill>
                  <a:srgbClr val="838787"/>
                </a:solidFill>
              </a:defRPr>
            </a:lvl2pPr>
            <a:lvl3pPr indent="-317500" lvl="2" marL="1371600" algn="l">
              <a:lnSpc>
                <a:spcPct val="100000"/>
              </a:lnSpc>
              <a:spcBef>
                <a:spcPts val="2801"/>
              </a:spcBef>
              <a:spcAft>
                <a:spcPts val="0"/>
              </a:spcAft>
              <a:buSzPts val="1400"/>
              <a:buChar char="‣"/>
              <a:defRPr b="0" i="0" sz="3400" u="none" cap="none" strike="noStrike">
                <a:solidFill>
                  <a:srgbClr val="838787"/>
                </a:solidFill>
              </a:defRPr>
            </a:lvl3pPr>
            <a:lvl4pPr indent="-317500" lvl="3" marL="1828800" algn="l">
              <a:lnSpc>
                <a:spcPct val="100000"/>
              </a:lnSpc>
              <a:spcBef>
                <a:spcPts val="2801"/>
              </a:spcBef>
              <a:spcAft>
                <a:spcPts val="0"/>
              </a:spcAft>
              <a:buSzPts val="1400"/>
              <a:buChar char="‣"/>
              <a:defRPr b="0" i="0" sz="3400" u="none" cap="none" strike="noStrike">
                <a:solidFill>
                  <a:srgbClr val="838787"/>
                </a:solidFill>
              </a:defRPr>
            </a:lvl4pPr>
            <a:lvl5pPr indent="-317500" lvl="4" marL="2286000" algn="l">
              <a:lnSpc>
                <a:spcPct val="100000"/>
              </a:lnSpc>
              <a:spcBef>
                <a:spcPts val="2801"/>
              </a:spcBef>
              <a:spcAft>
                <a:spcPts val="0"/>
              </a:spcAft>
              <a:buSzPts val="1400"/>
              <a:buChar char="‣"/>
              <a:defRPr b="0" i="0" sz="3400" u="none" cap="none" strike="noStrike">
                <a:solidFill>
                  <a:srgbClr val="838787"/>
                </a:solidFill>
              </a:defRPr>
            </a:lvl5pPr>
            <a:lvl6pPr indent="-317500" lvl="5" marL="2743200" algn="l">
              <a:lnSpc>
                <a:spcPct val="100000"/>
              </a:lnSpc>
              <a:spcBef>
                <a:spcPts val="2801"/>
              </a:spcBef>
              <a:spcAft>
                <a:spcPts val="0"/>
              </a:spcAft>
              <a:buSzPts val="1400"/>
              <a:buChar char="‣"/>
              <a:defRPr b="0" i="0" sz="3400" u="none" cap="none" strike="noStrike">
                <a:solidFill>
                  <a:srgbClr val="838787"/>
                </a:solidFill>
              </a:defRPr>
            </a:lvl6pPr>
            <a:lvl7pPr indent="-317500" lvl="6" marL="3200400" algn="l">
              <a:lnSpc>
                <a:spcPct val="100000"/>
              </a:lnSpc>
              <a:spcBef>
                <a:spcPts val="2801"/>
              </a:spcBef>
              <a:spcAft>
                <a:spcPts val="0"/>
              </a:spcAft>
              <a:buSzPts val="1400"/>
              <a:buChar char="‣"/>
              <a:defRPr b="0" i="0" sz="3400" u="none" cap="none" strike="noStrike">
                <a:solidFill>
                  <a:srgbClr val="838787"/>
                </a:solidFill>
              </a:defRPr>
            </a:lvl7pPr>
            <a:lvl8pPr indent="-317500" lvl="7" marL="3657600" algn="l">
              <a:lnSpc>
                <a:spcPct val="100000"/>
              </a:lnSpc>
              <a:spcBef>
                <a:spcPts val="2801"/>
              </a:spcBef>
              <a:spcAft>
                <a:spcPts val="0"/>
              </a:spcAft>
              <a:buSzPts val="1400"/>
              <a:buChar char="‣"/>
              <a:defRPr b="0" i="0" sz="3400" u="none" cap="none" strike="noStrike">
                <a:solidFill>
                  <a:srgbClr val="838787"/>
                </a:solidFill>
              </a:defRPr>
            </a:lvl8pPr>
            <a:lvl9pPr indent="-317500" lvl="8" marL="4114800" algn="l">
              <a:lnSpc>
                <a:spcPct val="100000"/>
              </a:lnSpc>
              <a:spcBef>
                <a:spcPts val="2801"/>
              </a:spcBef>
              <a:spcAft>
                <a:spcPts val="0"/>
              </a:spcAft>
              <a:buSzPts val="1400"/>
              <a:buChar char="‣"/>
              <a:defRPr b="0" i="0" sz="3400" u="none" cap="none" strike="noStrike">
                <a:solidFill>
                  <a:srgbClr val="838787"/>
                </a:solidFill>
              </a:defRPr>
            </a:lvl9pPr>
          </a:lstStyle>
          <a:p/>
        </p:txBody>
      </p:sp>
      <p:sp>
        <p:nvSpPr>
          <p:cNvPr id="171" name="Google Shape;171;p28"/>
          <p:cNvSpPr txBox="1"/>
          <p:nvPr>
            <p:ph idx="2" type="body"/>
          </p:nvPr>
        </p:nvSpPr>
        <p:spPr>
          <a:xfrm>
            <a:off x="541883" y="2743200"/>
            <a:ext cx="16256400" cy="6108600"/>
          </a:xfrm>
          <a:prstGeom prst="rect">
            <a:avLst/>
          </a:prstGeom>
          <a:noFill/>
          <a:ln>
            <a:noFill/>
          </a:ln>
        </p:spPr>
        <p:txBody>
          <a:bodyPr anchorCtr="0" anchor="t" bIns="91425" lIns="91425" spcFirstLastPara="1" rIns="91425" wrap="square" tIns="91425">
            <a:noAutofit/>
          </a:bodyPr>
          <a:lstStyle>
            <a:lvl1pPr indent="-317500" lvl="0" marL="457200" algn="l">
              <a:lnSpc>
                <a:spcPct val="100000"/>
              </a:lnSpc>
              <a:spcBef>
                <a:spcPts val="2801"/>
              </a:spcBef>
              <a:spcAft>
                <a:spcPts val="0"/>
              </a:spcAft>
              <a:buClr>
                <a:schemeClr val="accent1"/>
              </a:buClr>
              <a:buSzPts val="1400"/>
              <a:buChar char="▸"/>
              <a:defRPr b="0" i="0" sz="3400" u="none" cap="none" strike="noStrike">
                <a:solidFill>
                  <a:srgbClr val="838787"/>
                </a:solidFill>
              </a:defRPr>
            </a:lvl1pPr>
            <a:lvl2pPr indent="-317500" lvl="1" marL="914400" algn="l">
              <a:lnSpc>
                <a:spcPct val="100000"/>
              </a:lnSpc>
              <a:spcBef>
                <a:spcPts val="2801"/>
              </a:spcBef>
              <a:spcAft>
                <a:spcPts val="0"/>
              </a:spcAft>
              <a:buClr>
                <a:schemeClr val="accent1"/>
              </a:buClr>
              <a:buSzPts val="1400"/>
              <a:buChar char="▸"/>
              <a:defRPr b="0" i="0" sz="3400" u="none" cap="none" strike="noStrike">
                <a:solidFill>
                  <a:srgbClr val="838787"/>
                </a:solidFill>
              </a:defRPr>
            </a:lvl2pPr>
            <a:lvl3pPr indent="-317500" lvl="2" marL="1371600" algn="l">
              <a:lnSpc>
                <a:spcPct val="100000"/>
              </a:lnSpc>
              <a:spcBef>
                <a:spcPts val="2801"/>
              </a:spcBef>
              <a:spcAft>
                <a:spcPts val="0"/>
              </a:spcAft>
              <a:buClr>
                <a:schemeClr val="accent1"/>
              </a:buClr>
              <a:buSzPts val="1400"/>
              <a:buChar char="▸"/>
              <a:defRPr b="0" i="0" sz="3400" u="none" cap="none" strike="noStrike">
                <a:solidFill>
                  <a:srgbClr val="838787"/>
                </a:solidFill>
              </a:defRPr>
            </a:lvl3pPr>
            <a:lvl4pPr indent="-317500" lvl="3" marL="1828800" algn="l">
              <a:lnSpc>
                <a:spcPct val="100000"/>
              </a:lnSpc>
              <a:spcBef>
                <a:spcPts val="2801"/>
              </a:spcBef>
              <a:spcAft>
                <a:spcPts val="0"/>
              </a:spcAft>
              <a:buClr>
                <a:schemeClr val="accent1"/>
              </a:buClr>
              <a:buSzPts val="1400"/>
              <a:buChar char="▸"/>
              <a:defRPr b="0" i="0" sz="3400" u="none" cap="none" strike="noStrike">
                <a:solidFill>
                  <a:srgbClr val="838787"/>
                </a:solidFill>
              </a:defRPr>
            </a:lvl4pPr>
            <a:lvl5pPr indent="-317500" lvl="4" marL="2286000" algn="l">
              <a:lnSpc>
                <a:spcPct val="100000"/>
              </a:lnSpc>
              <a:spcBef>
                <a:spcPts val="2801"/>
              </a:spcBef>
              <a:spcAft>
                <a:spcPts val="0"/>
              </a:spcAft>
              <a:buClr>
                <a:schemeClr val="accent1"/>
              </a:buClr>
              <a:buSzPts val="1400"/>
              <a:buChar char="▸"/>
              <a:defRPr b="0" i="0" sz="3400" u="none" cap="none" strike="noStrike">
                <a:solidFill>
                  <a:srgbClr val="838787"/>
                </a:solidFill>
              </a:defRPr>
            </a:lvl5pPr>
            <a:lvl6pPr indent="-317500" lvl="5" marL="2743200" algn="l">
              <a:lnSpc>
                <a:spcPct val="100000"/>
              </a:lnSpc>
              <a:spcBef>
                <a:spcPts val="2801"/>
              </a:spcBef>
              <a:spcAft>
                <a:spcPts val="0"/>
              </a:spcAft>
              <a:buSzPts val="1400"/>
              <a:buChar char="‣"/>
              <a:defRPr b="0" i="0" sz="3400" u="none" cap="none" strike="noStrike">
                <a:solidFill>
                  <a:srgbClr val="838787"/>
                </a:solidFill>
              </a:defRPr>
            </a:lvl6pPr>
            <a:lvl7pPr indent="-317500" lvl="6" marL="3200400" algn="l">
              <a:lnSpc>
                <a:spcPct val="100000"/>
              </a:lnSpc>
              <a:spcBef>
                <a:spcPts val="2801"/>
              </a:spcBef>
              <a:spcAft>
                <a:spcPts val="0"/>
              </a:spcAft>
              <a:buSzPts val="1400"/>
              <a:buChar char="‣"/>
              <a:defRPr b="0" i="0" sz="3400" u="none" cap="none" strike="noStrike">
                <a:solidFill>
                  <a:srgbClr val="838787"/>
                </a:solidFill>
              </a:defRPr>
            </a:lvl7pPr>
            <a:lvl8pPr indent="-317500" lvl="7" marL="3657600" algn="l">
              <a:lnSpc>
                <a:spcPct val="100000"/>
              </a:lnSpc>
              <a:spcBef>
                <a:spcPts val="2801"/>
              </a:spcBef>
              <a:spcAft>
                <a:spcPts val="0"/>
              </a:spcAft>
              <a:buSzPts val="1400"/>
              <a:buChar char="‣"/>
              <a:defRPr b="0" i="0" sz="3400" u="none" cap="none" strike="noStrike">
                <a:solidFill>
                  <a:srgbClr val="838787"/>
                </a:solidFill>
              </a:defRPr>
            </a:lvl8pPr>
            <a:lvl9pPr indent="-317500" lvl="8" marL="4114800" algn="l">
              <a:lnSpc>
                <a:spcPct val="100000"/>
              </a:lnSpc>
              <a:spcBef>
                <a:spcPts val="2801"/>
              </a:spcBef>
              <a:spcAft>
                <a:spcPts val="0"/>
              </a:spcAft>
              <a:buSzPts val="1400"/>
              <a:buChar char="‣"/>
              <a:defRPr b="0" i="0" sz="3400" u="none" cap="none" strike="noStrike">
                <a:solidFill>
                  <a:srgbClr val="838787"/>
                </a:solidFill>
              </a:defRPr>
            </a:lvl9pPr>
          </a:lstStyle>
          <a:p/>
        </p:txBody>
      </p:sp>
      <p:sp>
        <p:nvSpPr>
          <p:cNvPr id="172" name="Google Shape;172;p28"/>
          <p:cNvSpPr txBox="1"/>
          <p:nvPr>
            <p:ph idx="12" type="sldNum"/>
          </p:nvPr>
        </p:nvSpPr>
        <p:spPr>
          <a:xfrm>
            <a:off x="16312577" y="431800"/>
            <a:ext cx="479400" cy="398100"/>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1pPr>
            <a:lvl2pPr indent="0" lvl="1"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2pPr>
            <a:lvl3pPr indent="0" lvl="2"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3pPr>
            <a:lvl4pPr indent="0" lvl="3"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4pPr>
            <a:lvl5pPr indent="0" lvl="4"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5pPr>
            <a:lvl6pPr indent="0" lvl="5"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6pPr>
            <a:lvl7pPr indent="0" lvl="6"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7pPr>
            <a:lvl8pPr indent="0" lvl="7"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8pPr>
            <a:lvl9pPr indent="0" lvl="8"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 3 Up" showMasterSp="0">
  <p:cSld name="Photo - 3 Up">
    <p:bg>
      <p:bgPr>
        <a:solidFill>
          <a:srgbClr val="222222"/>
        </a:solidFill>
      </p:bgPr>
    </p:bg>
    <p:spTree>
      <p:nvGrpSpPr>
        <p:cNvPr id="173" name="Shape 173"/>
        <p:cNvGrpSpPr/>
        <p:nvPr/>
      </p:nvGrpSpPr>
      <p:grpSpPr>
        <a:xfrm>
          <a:off x="0" y="0"/>
          <a:ext cx="0" cy="0"/>
          <a:chOff x="0" y="0"/>
          <a:chExt cx="0" cy="0"/>
        </a:xfrm>
      </p:grpSpPr>
      <p:sp>
        <p:nvSpPr>
          <p:cNvPr id="174" name="Google Shape;174;p29"/>
          <p:cNvSpPr/>
          <p:nvPr>
            <p:ph idx="2" type="pic"/>
          </p:nvPr>
        </p:nvSpPr>
        <p:spPr>
          <a:xfrm>
            <a:off x="8671143" y="0"/>
            <a:ext cx="8670000" cy="4864200"/>
          </a:xfrm>
          <a:prstGeom prst="rect">
            <a:avLst/>
          </a:prstGeom>
          <a:noFill/>
          <a:ln>
            <a:noFill/>
          </a:ln>
        </p:spPr>
      </p:sp>
      <p:sp>
        <p:nvSpPr>
          <p:cNvPr id="175" name="Google Shape;175;p29"/>
          <p:cNvSpPr/>
          <p:nvPr>
            <p:ph idx="3" type="pic"/>
          </p:nvPr>
        </p:nvSpPr>
        <p:spPr>
          <a:xfrm>
            <a:off x="8670131" y="4902200"/>
            <a:ext cx="8670000" cy="4864200"/>
          </a:xfrm>
          <a:prstGeom prst="rect">
            <a:avLst/>
          </a:prstGeom>
          <a:noFill/>
          <a:ln>
            <a:noFill/>
          </a:ln>
        </p:spPr>
      </p:sp>
      <p:sp>
        <p:nvSpPr>
          <p:cNvPr id="176" name="Google Shape;176;p29"/>
          <p:cNvSpPr/>
          <p:nvPr>
            <p:ph idx="4" type="pic"/>
          </p:nvPr>
        </p:nvSpPr>
        <p:spPr>
          <a:xfrm>
            <a:off x="0" y="0"/>
            <a:ext cx="8625000" cy="9753600"/>
          </a:xfrm>
          <a:prstGeom prst="rect">
            <a:avLst/>
          </a:prstGeom>
          <a:noFill/>
          <a:ln>
            <a:noFill/>
          </a:ln>
        </p:spPr>
      </p:sp>
      <p:sp>
        <p:nvSpPr>
          <p:cNvPr id="177" name="Google Shape;177;p29"/>
          <p:cNvSpPr txBox="1"/>
          <p:nvPr>
            <p:ph idx="12" type="sldNum"/>
          </p:nvPr>
        </p:nvSpPr>
        <p:spPr>
          <a:xfrm>
            <a:off x="16312577" y="431800"/>
            <a:ext cx="479400" cy="398100"/>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1pPr>
            <a:lvl2pPr indent="0" lvl="1"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2pPr>
            <a:lvl3pPr indent="0" lvl="2"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3pPr>
            <a:lvl4pPr indent="0" lvl="3"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4pPr>
            <a:lvl5pPr indent="0" lvl="4"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5pPr>
            <a:lvl6pPr indent="0" lvl="5"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6pPr>
            <a:lvl7pPr indent="0" lvl="6"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7pPr>
            <a:lvl8pPr indent="0" lvl="7"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8pPr>
            <a:lvl9pPr indent="0" lvl="8"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howMasterSp="0">
  <p:cSld name="Quote">
    <p:bg>
      <p:bgPr>
        <a:solidFill>
          <a:srgbClr val="222222"/>
        </a:solidFill>
      </p:bgPr>
    </p:bg>
    <p:spTree>
      <p:nvGrpSpPr>
        <p:cNvPr id="178" name="Shape 178"/>
        <p:cNvGrpSpPr/>
        <p:nvPr/>
      </p:nvGrpSpPr>
      <p:grpSpPr>
        <a:xfrm>
          <a:off x="0" y="0"/>
          <a:ext cx="0" cy="0"/>
          <a:chOff x="0" y="0"/>
          <a:chExt cx="0" cy="0"/>
        </a:xfrm>
      </p:grpSpPr>
      <p:cxnSp>
        <p:nvCxnSpPr>
          <p:cNvPr id="179" name="Google Shape;179;p30"/>
          <p:cNvCxnSpPr/>
          <p:nvPr/>
        </p:nvCxnSpPr>
        <p:spPr>
          <a:xfrm flipH="1" rot="10800000">
            <a:off x="541883" y="993132"/>
            <a:ext cx="16256400" cy="300"/>
          </a:xfrm>
          <a:prstGeom prst="straightConnector1">
            <a:avLst/>
          </a:prstGeom>
          <a:noFill/>
          <a:ln cap="flat" cmpd="sng" w="25400">
            <a:solidFill>
              <a:srgbClr val="A6AAA9"/>
            </a:solidFill>
            <a:prstDash val="solid"/>
            <a:miter lim="8000"/>
            <a:headEnd len="sm" w="sm" type="none"/>
            <a:tailEnd len="sm" w="sm" type="none"/>
          </a:ln>
        </p:spPr>
      </p:cxnSp>
      <p:sp>
        <p:nvSpPr>
          <p:cNvPr id="180" name="Google Shape;180;p30"/>
          <p:cNvSpPr/>
          <p:nvPr/>
        </p:nvSpPr>
        <p:spPr>
          <a:xfrm>
            <a:off x="626553" y="2362209"/>
            <a:ext cx="16087200" cy="5229300"/>
          </a:xfrm>
          <a:custGeom>
            <a:rect b="b" l="l" r="r" t="t"/>
            <a:pathLst>
              <a:path extrusionOk="0" h="120000" w="120000">
                <a:moveTo>
                  <a:pt x="1244" y="0"/>
                </a:moveTo>
                <a:cubicBezTo>
                  <a:pt x="555" y="0"/>
                  <a:pt x="0" y="1288"/>
                  <a:pt x="0" y="2866"/>
                </a:cubicBezTo>
                <a:lnTo>
                  <a:pt x="0" y="104383"/>
                </a:lnTo>
                <a:cubicBezTo>
                  <a:pt x="0" y="105961"/>
                  <a:pt x="555" y="107250"/>
                  <a:pt x="1244" y="107250"/>
                </a:cubicBezTo>
                <a:lnTo>
                  <a:pt x="95711" y="107250"/>
                </a:lnTo>
                <a:lnTo>
                  <a:pt x="99166" y="120000"/>
                </a:lnTo>
                <a:lnTo>
                  <a:pt x="102616" y="107250"/>
                </a:lnTo>
                <a:lnTo>
                  <a:pt x="118755" y="107250"/>
                </a:lnTo>
                <a:cubicBezTo>
                  <a:pt x="119444" y="107250"/>
                  <a:pt x="120000" y="105961"/>
                  <a:pt x="120000" y="104383"/>
                </a:cubicBezTo>
                <a:lnTo>
                  <a:pt x="120000" y="2866"/>
                </a:lnTo>
                <a:cubicBezTo>
                  <a:pt x="120000" y="1288"/>
                  <a:pt x="119444" y="0"/>
                  <a:pt x="118755" y="0"/>
                </a:cubicBezTo>
                <a:lnTo>
                  <a:pt x="1244" y="0"/>
                </a:lnTo>
                <a:close/>
              </a:path>
            </a:pathLst>
          </a:custGeom>
          <a:solidFill>
            <a:schemeClr val="accent1"/>
          </a:solidFill>
          <a:ln>
            <a:noFill/>
          </a:ln>
        </p:spPr>
        <p:txBody>
          <a:bodyPr anchorCtr="0" anchor="ctr" bIns="50800" lIns="50800" spcFirstLastPara="1" rIns="50800" wrap="square" tIns="50800">
            <a:noAutofit/>
          </a:bodyPr>
          <a:lstStyle/>
          <a:p>
            <a:pPr indent="0" lvl="0" marL="0" marR="0" rtl="0" algn="ctr">
              <a:lnSpc>
                <a:spcPct val="80000"/>
              </a:lnSpc>
              <a:spcBef>
                <a:spcPts val="0"/>
              </a:spcBef>
              <a:spcAft>
                <a:spcPts val="0"/>
              </a:spcAft>
              <a:buClr>
                <a:srgbClr val="FFFFFF"/>
              </a:buClr>
              <a:buSzPts val="2801"/>
              <a:buFont typeface="Arial"/>
              <a:buNone/>
            </a:pPr>
            <a:r>
              <a:t/>
            </a:r>
            <a:endParaRPr b="0" i="0" sz="2801" u="none" cap="none" strike="noStrike">
              <a:solidFill>
                <a:srgbClr val="838787"/>
              </a:solidFill>
              <a:latin typeface="Arial"/>
              <a:ea typeface="Arial"/>
              <a:cs typeface="Arial"/>
              <a:sym typeface="Arial"/>
            </a:endParaRPr>
          </a:p>
        </p:txBody>
      </p:sp>
      <p:sp>
        <p:nvSpPr>
          <p:cNvPr id="181" name="Google Shape;181;p30"/>
          <p:cNvSpPr txBox="1"/>
          <p:nvPr>
            <p:ph idx="1" type="body"/>
          </p:nvPr>
        </p:nvSpPr>
        <p:spPr>
          <a:xfrm>
            <a:off x="1185370" y="2908300"/>
            <a:ext cx="14969400" cy="1260000"/>
          </a:xfrm>
          <a:prstGeom prst="rect">
            <a:avLst/>
          </a:prstGeom>
          <a:noFill/>
          <a:ln>
            <a:noFill/>
          </a:ln>
        </p:spPr>
        <p:txBody>
          <a:bodyPr anchorCtr="0" anchor="t" bIns="91425" lIns="91425" spcFirstLastPara="1" rIns="91425" wrap="square" tIns="91425">
            <a:noAutofit/>
          </a:bodyPr>
          <a:lstStyle>
            <a:lvl1pPr indent="-228600" lvl="0" marL="457200" algn="l">
              <a:lnSpc>
                <a:spcPct val="80000"/>
              </a:lnSpc>
              <a:spcBef>
                <a:spcPts val="0"/>
              </a:spcBef>
              <a:spcAft>
                <a:spcPts val="0"/>
              </a:spcAft>
              <a:buClr>
                <a:srgbClr val="FFFFFF"/>
              </a:buClr>
              <a:buSzPts val="1400"/>
              <a:buNone/>
              <a:defRPr sz="9401" cap="none">
                <a:solidFill>
                  <a:srgbClr val="FFFFFF"/>
                </a:solidFill>
              </a:defRPr>
            </a:lvl1pPr>
            <a:lvl2pPr indent="-317500" lvl="1" marL="914400" algn="l">
              <a:lnSpc>
                <a:spcPct val="100000"/>
              </a:lnSpc>
              <a:spcBef>
                <a:spcPts val="2801"/>
              </a:spcBef>
              <a:spcAft>
                <a:spcPts val="0"/>
              </a:spcAft>
              <a:buSzPts val="1400"/>
              <a:buChar char="‣"/>
              <a:defRPr b="0" i="0" sz="3400" u="none" cap="none" strike="noStrike">
                <a:solidFill>
                  <a:srgbClr val="838787"/>
                </a:solidFill>
              </a:defRPr>
            </a:lvl2pPr>
            <a:lvl3pPr indent="-317500" lvl="2" marL="1371600" algn="l">
              <a:lnSpc>
                <a:spcPct val="100000"/>
              </a:lnSpc>
              <a:spcBef>
                <a:spcPts val="2801"/>
              </a:spcBef>
              <a:spcAft>
                <a:spcPts val="0"/>
              </a:spcAft>
              <a:buSzPts val="1400"/>
              <a:buChar char="‣"/>
              <a:defRPr b="0" i="0" sz="3400" u="none" cap="none" strike="noStrike">
                <a:solidFill>
                  <a:srgbClr val="838787"/>
                </a:solidFill>
              </a:defRPr>
            </a:lvl3pPr>
            <a:lvl4pPr indent="-317500" lvl="3" marL="1828800" algn="l">
              <a:lnSpc>
                <a:spcPct val="100000"/>
              </a:lnSpc>
              <a:spcBef>
                <a:spcPts val="2801"/>
              </a:spcBef>
              <a:spcAft>
                <a:spcPts val="0"/>
              </a:spcAft>
              <a:buSzPts val="1400"/>
              <a:buChar char="‣"/>
              <a:defRPr b="0" i="0" sz="3400" u="none" cap="none" strike="noStrike">
                <a:solidFill>
                  <a:srgbClr val="838787"/>
                </a:solidFill>
              </a:defRPr>
            </a:lvl4pPr>
            <a:lvl5pPr indent="-317500" lvl="4" marL="2286000" algn="l">
              <a:lnSpc>
                <a:spcPct val="100000"/>
              </a:lnSpc>
              <a:spcBef>
                <a:spcPts val="2801"/>
              </a:spcBef>
              <a:spcAft>
                <a:spcPts val="0"/>
              </a:spcAft>
              <a:buSzPts val="1400"/>
              <a:buChar char="‣"/>
              <a:defRPr b="0" i="0" sz="3400" u="none" cap="none" strike="noStrike">
                <a:solidFill>
                  <a:srgbClr val="838787"/>
                </a:solidFill>
              </a:defRPr>
            </a:lvl5pPr>
            <a:lvl6pPr indent="-317500" lvl="5" marL="2743200" algn="l">
              <a:lnSpc>
                <a:spcPct val="100000"/>
              </a:lnSpc>
              <a:spcBef>
                <a:spcPts val="2801"/>
              </a:spcBef>
              <a:spcAft>
                <a:spcPts val="0"/>
              </a:spcAft>
              <a:buSzPts val="1400"/>
              <a:buChar char="‣"/>
              <a:defRPr b="0" i="0" sz="3400" u="none" cap="none" strike="noStrike">
                <a:solidFill>
                  <a:srgbClr val="838787"/>
                </a:solidFill>
              </a:defRPr>
            </a:lvl6pPr>
            <a:lvl7pPr indent="-317500" lvl="6" marL="3200400" algn="l">
              <a:lnSpc>
                <a:spcPct val="100000"/>
              </a:lnSpc>
              <a:spcBef>
                <a:spcPts val="2801"/>
              </a:spcBef>
              <a:spcAft>
                <a:spcPts val="0"/>
              </a:spcAft>
              <a:buSzPts val="1400"/>
              <a:buChar char="‣"/>
              <a:defRPr b="0" i="0" sz="3400" u="none" cap="none" strike="noStrike">
                <a:solidFill>
                  <a:srgbClr val="838787"/>
                </a:solidFill>
              </a:defRPr>
            </a:lvl7pPr>
            <a:lvl8pPr indent="-317500" lvl="7" marL="3657600" algn="l">
              <a:lnSpc>
                <a:spcPct val="100000"/>
              </a:lnSpc>
              <a:spcBef>
                <a:spcPts val="2801"/>
              </a:spcBef>
              <a:spcAft>
                <a:spcPts val="0"/>
              </a:spcAft>
              <a:buSzPts val="1400"/>
              <a:buChar char="‣"/>
              <a:defRPr b="0" i="0" sz="3400" u="none" cap="none" strike="noStrike">
                <a:solidFill>
                  <a:srgbClr val="838787"/>
                </a:solidFill>
              </a:defRPr>
            </a:lvl8pPr>
            <a:lvl9pPr indent="-317500" lvl="8" marL="4114800" algn="l">
              <a:lnSpc>
                <a:spcPct val="100000"/>
              </a:lnSpc>
              <a:spcBef>
                <a:spcPts val="2801"/>
              </a:spcBef>
              <a:spcAft>
                <a:spcPts val="0"/>
              </a:spcAft>
              <a:buSzPts val="1400"/>
              <a:buChar char="‣"/>
              <a:defRPr b="0" i="0" sz="3400" u="none" cap="none" strike="noStrike">
                <a:solidFill>
                  <a:srgbClr val="838787"/>
                </a:solidFill>
              </a:defRPr>
            </a:lvl9pPr>
          </a:lstStyle>
          <a:p/>
        </p:txBody>
      </p:sp>
      <p:sp>
        <p:nvSpPr>
          <p:cNvPr id="182" name="Google Shape;182;p30"/>
          <p:cNvSpPr txBox="1"/>
          <p:nvPr>
            <p:ph idx="2" type="body"/>
          </p:nvPr>
        </p:nvSpPr>
        <p:spPr>
          <a:xfrm>
            <a:off x="541883" y="7789335"/>
            <a:ext cx="16256400" cy="841200"/>
          </a:xfrm>
          <a:prstGeom prst="rect">
            <a:avLst/>
          </a:prstGeom>
          <a:noFill/>
          <a:ln>
            <a:noFill/>
          </a:ln>
        </p:spPr>
        <p:txBody>
          <a:bodyPr anchorCtr="0" anchor="t" bIns="91425" lIns="91425" spcFirstLastPara="1" rIns="91425" wrap="square" tIns="91425">
            <a:noAutofit/>
          </a:bodyPr>
          <a:lstStyle>
            <a:lvl1pPr indent="-228600" lvl="0" marL="457200" algn="r">
              <a:lnSpc>
                <a:spcPct val="80000"/>
              </a:lnSpc>
              <a:spcBef>
                <a:spcPts val="0"/>
              </a:spcBef>
              <a:spcAft>
                <a:spcPts val="0"/>
              </a:spcAft>
              <a:buSzPts val="1400"/>
              <a:buNone/>
              <a:defRPr sz="6000"/>
            </a:lvl1pPr>
            <a:lvl2pPr indent="-317500" lvl="1" marL="914400" algn="l">
              <a:lnSpc>
                <a:spcPct val="100000"/>
              </a:lnSpc>
              <a:spcBef>
                <a:spcPts val="2801"/>
              </a:spcBef>
              <a:spcAft>
                <a:spcPts val="0"/>
              </a:spcAft>
              <a:buSzPts val="1400"/>
              <a:buChar char="‣"/>
              <a:defRPr b="0" i="0" sz="3400" u="none" cap="none" strike="noStrike">
                <a:solidFill>
                  <a:srgbClr val="838787"/>
                </a:solidFill>
              </a:defRPr>
            </a:lvl2pPr>
            <a:lvl3pPr indent="-317500" lvl="2" marL="1371600" algn="l">
              <a:lnSpc>
                <a:spcPct val="100000"/>
              </a:lnSpc>
              <a:spcBef>
                <a:spcPts val="2801"/>
              </a:spcBef>
              <a:spcAft>
                <a:spcPts val="0"/>
              </a:spcAft>
              <a:buSzPts val="1400"/>
              <a:buChar char="‣"/>
              <a:defRPr b="0" i="0" sz="3400" u="none" cap="none" strike="noStrike">
                <a:solidFill>
                  <a:srgbClr val="838787"/>
                </a:solidFill>
              </a:defRPr>
            </a:lvl3pPr>
            <a:lvl4pPr indent="-317500" lvl="3" marL="1828800" algn="l">
              <a:lnSpc>
                <a:spcPct val="100000"/>
              </a:lnSpc>
              <a:spcBef>
                <a:spcPts val="2801"/>
              </a:spcBef>
              <a:spcAft>
                <a:spcPts val="0"/>
              </a:spcAft>
              <a:buSzPts val="1400"/>
              <a:buChar char="‣"/>
              <a:defRPr b="0" i="0" sz="3400" u="none" cap="none" strike="noStrike">
                <a:solidFill>
                  <a:srgbClr val="838787"/>
                </a:solidFill>
              </a:defRPr>
            </a:lvl4pPr>
            <a:lvl5pPr indent="-317500" lvl="4" marL="2286000" algn="l">
              <a:lnSpc>
                <a:spcPct val="100000"/>
              </a:lnSpc>
              <a:spcBef>
                <a:spcPts val="2801"/>
              </a:spcBef>
              <a:spcAft>
                <a:spcPts val="0"/>
              </a:spcAft>
              <a:buSzPts val="1400"/>
              <a:buChar char="‣"/>
              <a:defRPr b="0" i="0" sz="3400" u="none" cap="none" strike="noStrike">
                <a:solidFill>
                  <a:srgbClr val="838787"/>
                </a:solidFill>
              </a:defRPr>
            </a:lvl5pPr>
            <a:lvl6pPr indent="-317500" lvl="5" marL="2743200" algn="l">
              <a:lnSpc>
                <a:spcPct val="100000"/>
              </a:lnSpc>
              <a:spcBef>
                <a:spcPts val="2801"/>
              </a:spcBef>
              <a:spcAft>
                <a:spcPts val="0"/>
              </a:spcAft>
              <a:buSzPts val="1400"/>
              <a:buChar char="‣"/>
              <a:defRPr b="0" i="0" sz="3400" u="none" cap="none" strike="noStrike">
                <a:solidFill>
                  <a:srgbClr val="838787"/>
                </a:solidFill>
              </a:defRPr>
            </a:lvl6pPr>
            <a:lvl7pPr indent="-317500" lvl="6" marL="3200400" algn="l">
              <a:lnSpc>
                <a:spcPct val="100000"/>
              </a:lnSpc>
              <a:spcBef>
                <a:spcPts val="2801"/>
              </a:spcBef>
              <a:spcAft>
                <a:spcPts val="0"/>
              </a:spcAft>
              <a:buSzPts val="1400"/>
              <a:buChar char="‣"/>
              <a:defRPr b="0" i="0" sz="3400" u="none" cap="none" strike="noStrike">
                <a:solidFill>
                  <a:srgbClr val="838787"/>
                </a:solidFill>
              </a:defRPr>
            </a:lvl7pPr>
            <a:lvl8pPr indent="-317500" lvl="7" marL="3657600" algn="l">
              <a:lnSpc>
                <a:spcPct val="100000"/>
              </a:lnSpc>
              <a:spcBef>
                <a:spcPts val="2801"/>
              </a:spcBef>
              <a:spcAft>
                <a:spcPts val="0"/>
              </a:spcAft>
              <a:buSzPts val="1400"/>
              <a:buChar char="‣"/>
              <a:defRPr b="0" i="0" sz="3400" u="none" cap="none" strike="noStrike">
                <a:solidFill>
                  <a:srgbClr val="838787"/>
                </a:solidFill>
              </a:defRPr>
            </a:lvl8pPr>
            <a:lvl9pPr indent="-317500" lvl="8" marL="4114800" algn="l">
              <a:lnSpc>
                <a:spcPct val="100000"/>
              </a:lnSpc>
              <a:spcBef>
                <a:spcPts val="2801"/>
              </a:spcBef>
              <a:spcAft>
                <a:spcPts val="0"/>
              </a:spcAft>
              <a:buSzPts val="1400"/>
              <a:buChar char="‣"/>
              <a:defRPr b="0" i="0" sz="3400" u="none" cap="none" strike="noStrike">
                <a:solidFill>
                  <a:srgbClr val="838787"/>
                </a:solidFill>
              </a:defRPr>
            </a:lvl9pPr>
          </a:lstStyle>
          <a:p/>
        </p:txBody>
      </p:sp>
      <p:sp>
        <p:nvSpPr>
          <p:cNvPr id="183" name="Google Shape;183;p30"/>
          <p:cNvSpPr txBox="1"/>
          <p:nvPr>
            <p:ph idx="3" type="body"/>
          </p:nvPr>
        </p:nvSpPr>
        <p:spPr>
          <a:xfrm>
            <a:off x="541883" y="516342"/>
            <a:ext cx="14901900" cy="398100"/>
          </a:xfrm>
          <a:prstGeom prst="rect">
            <a:avLst/>
          </a:prstGeom>
          <a:noFill/>
          <a:ln>
            <a:noFill/>
          </a:ln>
        </p:spPr>
        <p:txBody>
          <a:bodyPr anchorCtr="0" anchor="b" bIns="91425" lIns="91425" spcFirstLastPara="1" rIns="91425" wrap="square" tIns="91425">
            <a:noAutofit/>
          </a:bodyPr>
          <a:lstStyle>
            <a:lvl1pPr indent="-228600" lvl="0" marL="457200" algn="l">
              <a:lnSpc>
                <a:spcPct val="80000"/>
              </a:lnSpc>
              <a:spcBef>
                <a:spcPts val="0"/>
              </a:spcBef>
              <a:spcAft>
                <a:spcPts val="0"/>
              </a:spcAft>
              <a:buSzPts val="1400"/>
              <a:buNone/>
              <a:defRPr sz="2400" cap="none"/>
            </a:lvl1pPr>
            <a:lvl2pPr indent="-317500" lvl="1" marL="914400" algn="l">
              <a:lnSpc>
                <a:spcPct val="100000"/>
              </a:lnSpc>
              <a:spcBef>
                <a:spcPts val="2801"/>
              </a:spcBef>
              <a:spcAft>
                <a:spcPts val="0"/>
              </a:spcAft>
              <a:buSzPts val="1400"/>
              <a:buChar char="‣"/>
              <a:defRPr b="0" i="0" sz="3400" u="none" cap="none" strike="noStrike">
                <a:solidFill>
                  <a:srgbClr val="838787"/>
                </a:solidFill>
              </a:defRPr>
            </a:lvl2pPr>
            <a:lvl3pPr indent="-317500" lvl="2" marL="1371600" algn="l">
              <a:lnSpc>
                <a:spcPct val="100000"/>
              </a:lnSpc>
              <a:spcBef>
                <a:spcPts val="2801"/>
              </a:spcBef>
              <a:spcAft>
                <a:spcPts val="0"/>
              </a:spcAft>
              <a:buSzPts val="1400"/>
              <a:buChar char="‣"/>
              <a:defRPr b="0" i="0" sz="3400" u="none" cap="none" strike="noStrike">
                <a:solidFill>
                  <a:srgbClr val="838787"/>
                </a:solidFill>
              </a:defRPr>
            </a:lvl3pPr>
            <a:lvl4pPr indent="-317500" lvl="3" marL="1828800" algn="l">
              <a:lnSpc>
                <a:spcPct val="100000"/>
              </a:lnSpc>
              <a:spcBef>
                <a:spcPts val="2801"/>
              </a:spcBef>
              <a:spcAft>
                <a:spcPts val="0"/>
              </a:spcAft>
              <a:buSzPts val="1400"/>
              <a:buChar char="‣"/>
              <a:defRPr b="0" i="0" sz="3400" u="none" cap="none" strike="noStrike">
                <a:solidFill>
                  <a:srgbClr val="838787"/>
                </a:solidFill>
              </a:defRPr>
            </a:lvl4pPr>
            <a:lvl5pPr indent="-317500" lvl="4" marL="2286000" algn="l">
              <a:lnSpc>
                <a:spcPct val="100000"/>
              </a:lnSpc>
              <a:spcBef>
                <a:spcPts val="2801"/>
              </a:spcBef>
              <a:spcAft>
                <a:spcPts val="0"/>
              </a:spcAft>
              <a:buSzPts val="1400"/>
              <a:buChar char="‣"/>
              <a:defRPr b="0" i="0" sz="3400" u="none" cap="none" strike="noStrike">
                <a:solidFill>
                  <a:srgbClr val="838787"/>
                </a:solidFill>
              </a:defRPr>
            </a:lvl5pPr>
            <a:lvl6pPr indent="-317500" lvl="5" marL="2743200" algn="l">
              <a:lnSpc>
                <a:spcPct val="100000"/>
              </a:lnSpc>
              <a:spcBef>
                <a:spcPts val="2801"/>
              </a:spcBef>
              <a:spcAft>
                <a:spcPts val="0"/>
              </a:spcAft>
              <a:buSzPts val="1400"/>
              <a:buChar char="‣"/>
              <a:defRPr b="0" i="0" sz="3400" u="none" cap="none" strike="noStrike">
                <a:solidFill>
                  <a:srgbClr val="838787"/>
                </a:solidFill>
              </a:defRPr>
            </a:lvl6pPr>
            <a:lvl7pPr indent="-317500" lvl="6" marL="3200400" algn="l">
              <a:lnSpc>
                <a:spcPct val="100000"/>
              </a:lnSpc>
              <a:spcBef>
                <a:spcPts val="2801"/>
              </a:spcBef>
              <a:spcAft>
                <a:spcPts val="0"/>
              </a:spcAft>
              <a:buSzPts val="1400"/>
              <a:buChar char="‣"/>
              <a:defRPr b="0" i="0" sz="3400" u="none" cap="none" strike="noStrike">
                <a:solidFill>
                  <a:srgbClr val="838787"/>
                </a:solidFill>
              </a:defRPr>
            </a:lvl7pPr>
            <a:lvl8pPr indent="-317500" lvl="7" marL="3657600" algn="l">
              <a:lnSpc>
                <a:spcPct val="100000"/>
              </a:lnSpc>
              <a:spcBef>
                <a:spcPts val="2801"/>
              </a:spcBef>
              <a:spcAft>
                <a:spcPts val="0"/>
              </a:spcAft>
              <a:buSzPts val="1400"/>
              <a:buChar char="‣"/>
              <a:defRPr b="0" i="0" sz="3400" u="none" cap="none" strike="noStrike">
                <a:solidFill>
                  <a:srgbClr val="838787"/>
                </a:solidFill>
              </a:defRPr>
            </a:lvl8pPr>
            <a:lvl9pPr indent="-317500" lvl="8" marL="4114800" algn="l">
              <a:lnSpc>
                <a:spcPct val="100000"/>
              </a:lnSpc>
              <a:spcBef>
                <a:spcPts val="2801"/>
              </a:spcBef>
              <a:spcAft>
                <a:spcPts val="0"/>
              </a:spcAft>
              <a:buSzPts val="1400"/>
              <a:buChar char="‣"/>
              <a:defRPr b="0" i="0" sz="3400" u="none" cap="none" strike="noStrike">
                <a:solidFill>
                  <a:srgbClr val="838787"/>
                </a:solidFill>
              </a:defRPr>
            </a:lvl9pPr>
          </a:lstStyle>
          <a:p/>
        </p:txBody>
      </p:sp>
      <p:sp>
        <p:nvSpPr>
          <p:cNvPr id="184" name="Google Shape;184;p30"/>
          <p:cNvSpPr txBox="1"/>
          <p:nvPr>
            <p:ph idx="12" type="sldNum"/>
          </p:nvPr>
        </p:nvSpPr>
        <p:spPr>
          <a:xfrm>
            <a:off x="16312577" y="431800"/>
            <a:ext cx="479400" cy="398100"/>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1pPr>
            <a:lvl2pPr indent="0" lvl="1"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2pPr>
            <a:lvl3pPr indent="0" lvl="2"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3pPr>
            <a:lvl4pPr indent="0" lvl="3"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4pPr>
            <a:lvl5pPr indent="0" lvl="4"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5pPr>
            <a:lvl6pPr indent="0" lvl="5"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6pPr>
            <a:lvl7pPr indent="0" lvl="6"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7pPr>
            <a:lvl8pPr indent="0" lvl="7"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8pPr>
            <a:lvl9pPr indent="0" lvl="8"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Alt" showMasterSp="0">
  <p:cSld name="Quote Alt">
    <p:bg>
      <p:bgPr>
        <a:solidFill>
          <a:schemeClr val="accent1"/>
        </a:solidFill>
      </p:bgPr>
    </p:bg>
    <p:spTree>
      <p:nvGrpSpPr>
        <p:cNvPr id="185" name="Shape 185"/>
        <p:cNvGrpSpPr/>
        <p:nvPr/>
      </p:nvGrpSpPr>
      <p:grpSpPr>
        <a:xfrm>
          <a:off x="0" y="0"/>
          <a:ext cx="0" cy="0"/>
          <a:chOff x="0" y="0"/>
          <a:chExt cx="0" cy="0"/>
        </a:xfrm>
      </p:grpSpPr>
      <p:sp>
        <p:nvSpPr>
          <p:cNvPr id="186" name="Google Shape;186;p31"/>
          <p:cNvSpPr txBox="1"/>
          <p:nvPr>
            <p:ph idx="1" type="body"/>
          </p:nvPr>
        </p:nvSpPr>
        <p:spPr>
          <a:xfrm>
            <a:off x="7857308" y="2641605"/>
            <a:ext cx="8941200" cy="2417400"/>
          </a:xfrm>
          <a:prstGeom prst="rect">
            <a:avLst/>
          </a:prstGeom>
          <a:noFill/>
          <a:ln>
            <a:noFill/>
          </a:ln>
        </p:spPr>
        <p:txBody>
          <a:bodyPr anchorCtr="0" anchor="t" bIns="91425" lIns="91425" spcFirstLastPara="1" rIns="91425" wrap="square" tIns="91425">
            <a:noAutofit/>
          </a:bodyPr>
          <a:lstStyle>
            <a:lvl1pPr indent="-228600" lvl="0" marL="457200" algn="l">
              <a:lnSpc>
                <a:spcPct val="80000"/>
              </a:lnSpc>
              <a:spcBef>
                <a:spcPts val="0"/>
              </a:spcBef>
              <a:spcAft>
                <a:spcPts val="0"/>
              </a:spcAft>
              <a:buClr>
                <a:srgbClr val="FFFFFF"/>
              </a:buClr>
              <a:buSzPts val="1400"/>
              <a:buNone/>
              <a:defRPr sz="9401" cap="none">
                <a:solidFill>
                  <a:srgbClr val="FFFFFF"/>
                </a:solidFill>
              </a:defRPr>
            </a:lvl1pPr>
            <a:lvl2pPr indent="-317500" lvl="1" marL="914400" algn="l">
              <a:lnSpc>
                <a:spcPct val="100000"/>
              </a:lnSpc>
              <a:spcBef>
                <a:spcPts val="2801"/>
              </a:spcBef>
              <a:spcAft>
                <a:spcPts val="0"/>
              </a:spcAft>
              <a:buSzPts val="1400"/>
              <a:buChar char="‣"/>
              <a:defRPr b="0" i="0" sz="3400" u="none" cap="none" strike="noStrike">
                <a:solidFill>
                  <a:srgbClr val="838787"/>
                </a:solidFill>
              </a:defRPr>
            </a:lvl2pPr>
            <a:lvl3pPr indent="-317500" lvl="2" marL="1371600" algn="l">
              <a:lnSpc>
                <a:spcPct val="100000"/>
              </a:lnSpc>
              <a:spcBef>
                <a:spcPts val="2801"/>
              </a:spcBef>
              <a:spcAft>
                <a:spcPts val="0"/>
              </a:spcAft>
              <a:buSzPts val="1400"/>
              <a:buChar char="‣"/>
              <a:defRPr b="0" i="0" sz="3400" u="none" cap="none" strike="noStrike">
                <a:solidFill>
                  <a:srgbClr val="838787"/>
                </a:solidFill>
              </a:defRPr>
            </a:lvl3pPr>
            <a:lvl4pPr indent="-317500" lvl="3" marL="1828800" algn="l">
              <a:lnSpc>
                <a:spcPct val="100000"/>
              </a:lnSpc>
              <a:spcBef>
                <a:spcPts val="2801"/>
              </a:spcBef>
              <a:spcAft>
                <a:spcPts val="0"/>
              </a:spcAft>
              <a:buSzPts val="1400"/>
              <a:buChar char="‣"/>
              <a:defRPr b="0" i="0" sz="3400" u="none" cap="none" strike="noStrike">
                <a:solidFill>
                  <a:srgbClr val="838787"/>
                </a:solidFill>
              </a:defRPr>
            </a:lvl4pPr>
            <a:lvl5pPr indent="-317500" lvl="4" marL="2286000" algn="l">
              <a:lnSpc>
                <a:spcPct val="100000"/>
              </a:lnSpc>
              <a:spcBef>
                <a:spcPts val="2801"/>
              </a:spcBef>
              <a:spcAft>
                <a:spcPts val="0"/>
              </a:spcAft>
              <a:buSzPts val="1400"/>
              <a:buChar char="‣"/>
              <a:defRPr b="0" i="0" sz="3400" u="none" cap="none" strike="noStrike">
                <a:solidFill>
                  <a:srgbClr val="838787"/>
                </a:solidFill>
              </a:defRPr>
            </a:lvl5pPr>
            <a:lvl6pPr indent="-317500" lvl="5" marL="2743200" algn="l">
              <a:lnSpc>
                <a:spcPct val="100000"/>
              </a:lnSpc>
              <a:spcBef>
                <a:spcPts val="2801"/>
              </a:spcBef>
              <a:spcAft>
                <a:spcPts val="0"/>
              </a:spcAft>
              <a:buSzPts val="1400"/>
              <a:buChar char="‣"/>
              <a:defRPr b="0" i="0" sz="3400" u="none" cap="none" strike="noStrike">
                <a:solidFill>
                  <a:srgbClr val="838787"/>
                </a:solidFill>
              </a:defRPr>
            </a:lvl6pPr>
            <a:lvl7pPr indent="-317500" lvl="6" marL="3200400" algn="l">
              <a:lnSpc>
                <a:spcPct val="100000"/>
              </a:lnSpc>
              <a:spcBef>
                <a:spcPts val="2801"/>
              </a:spcBef>
              <a:spcAft>
                <a:spcPts val="0"/>
              </a:spcAft>
              <a:buSzPts val="1400"/>
              <a:buChar char="‣"/>
              <a:defRPr b="0" i="0" sz="3400" u="none" cap="none" strike="noStrike">
                <a:solidFill>
                  <a:srgbClr val="838787"/>
                </a:solidFill>
              </a:defRPr>
            </a:lvl7pPr>
            <a:lvl8pPr indent="-317500" lvl="7" marL="3657600" algn="l">
              <a:lnSpc>
                <a:spcPct val="100000"/>
              </a:lnSpc>
              <a:spcBef>
                <a:spcPts val="2801"/>
              </a:spcBef>
              <a:spcAft>
                <a:spcPts val="0"/>
              </a:spcAft>
              <a:buSzPts val="1400"/>
              <a:buChar char="‣"/>
              <a:defRPr b="0" i="0" sz="3400" u="none" cap="none" strike="noStrike">
                <a:solidFill>
                  <a:srgbClr val="838787"/>
                </a:solidFill>
              </a:defRPr>
            </a:lvl8pPr>
            <a:lvl9pPr indent="-317500" lvl="8" marL="4114800" algn="l">
              <a:lnSpc>
                <a:spcPct val="100000"/>
              </a:lnSpc>
              <a:spcBef>
                <a:spcPts val="2801"/>
              </a:spcBef>
              <a:spcAft>
                <a:spcPts val="0"/>
              </a:spcAft>
              <a:buSzPts val="1400"/>
              <a:buChar char="‣"/>
              <a:defRPr b="0" i="0" sz="3400" u="none" cap="none" strike="noStrike">
                <a:solidFill>
                  <a:srgbClr val="838787"/>
                </a:solidFill>
              </a:defRPr>
            </a:lvl9pPr>
          </a:lstStyle>
          <a:p/>
        </p:txBody>
      </p:sp>
      <p:sp>
        <p:nvSpPr>
          <p:cNvPr id="187" name="Google Shape;187;p31"/>
          <p:cNvSpPr/>
          <p:nvPr>
            <p:ph idx="2" type="pic"/>
          </p:nvPr>
        </p:nvSpPr>
        <p:spPr>
          <a:xfrm>
            <a:off x="0" y="0"/>
            <a:ext cx="7315500" cy="9753600"/>
          </a:xfrm>
          <a:prstGeom prst="rect">
            <a:avLst/>
          </a:prstGeom>
          <a:noFill/>
          <a:ln>
            <a:noFill/>
          </a:ln>
        </p:spPr>
      </p:sp>
      <p:sp>
        <p:nvSpPr>
          <p:cNvPr id="188" name="Google Shape;188;p31"/>
          <p:cNvSpPr txBox="1"/>
          <p:nvPr>
            <p:ph idx="3" type="body"/>
          </p:nvPr>
        </p:nvSpPr>
        <p:spPr>
          <a:xfrm>
            <a:off x="7857308" y="7708174"/>
            <a:ext cx="8941200" cy="1026000"/>
          </a:xfrm>
          <a:prstGeom prst="rect">
            <a:avLst/>
          </a:prstGeom>
          <a:noFill/>
          <a:ln>
            <a:noFill/>
          </a:ln>
        </p:spPr>
        <p:txBody>
          <a:bodyPr anchorCtr="0" anchor="ctr" bIns="91425" lIns="91425" spcFirstLastPara="1" rIns="91425" wrap="square" tIns="91425">
            <a:noAutofit/>
          </a:bodyPr>
          <a:lstStyle>
            <a:lvl1pPr indent="-228600" lvl="0" marL="457200" algn="l">
              <a:lnSpc>
                <a:spcPct val="100000"/>
              </a:lnSpc>
              <a:spcBef>
                <a:spcPts val="0"/>
              </a:spcBef>
              <a:spcAft>
                <a:spcPts val="0"/>
              </a:spcAft>
              <a:buClr>
                <a:srgbClr val="232323"/>
              </a:buClr>
              <a:buSzPts val="1400"/>
              <a:buNone/>
              <a:defRPr sz="6000">
                <a:solidFill>
                  <a:srgbClr val="232323"/>
                </a:solidFill>
              </a:defRPr>
            </a:lvl1pPr>
            <a:lvl2pPr indent="-317500" lvl="1" marL="914400" algn="l">
              <a:lnSpc>
                <a:spcPct val="100000"/>
              </a:lnSpc>
              <a:spcBef>
                <a:spcPts val="2801"/>
              </a:spcBef>
              <a:spcAft>
                <a:spcPts val="0"/>
              </a:spcAft>
              <a:buSzPts val="1400"/>
              <a:buChar char="‣"/>
              <a:defRPr b="0" i="0" sz="3400" u="none" cap="none" strike="noStrike">
                <a:solidFill>
                  <a:srgbClr val="838787"/>
                </a:solidFill>
              </a:defRPr>
            </a:lvl2pPr>
            <a:lvl3pPr indent="-317500" lvl="2" marL="1371600" algn="l">
              <a:lnSpc>
                <a:spcPct val="100000"/>
              </a:lnSpc>
              <a:spcBef>
                <a:spcPts val="2801"/>
              </a:spcBef>
              <a:spcAft>
                <a:spcPts val="0"/>
              </a:spcAft>
              <a:buSzPts val="1400"/>
              <a:buChar char="‣"/>
              <a:defRPr b="0" i="0" sz="3400" u="none" cap="none" strike="noStrike">
                <a:solidFill>
                  <a:srgbClr val="838787"/>
                </a:solidFill>
              </a:defRPr>
            </a:lvl3pPr>
            <a:lvl4pPr indent="-317500" lvl="3" marL="1828800" algn="l">
              <a:lnSpc>
                <a:spcPct val="100000"/>
              </a:lnSpc>
              <a:spcBef>
                <a:spcPts val="2801"/>
              </a:spcBef>
              <a:spcAft>
                <a:spcPts val="0"/>
              </a:spcAft>
              <a:buSzPts val="1400"/>
              <a:buChar char="‣"/>
              <a:defRPr b="0" i="0" sz="3400" u="none" cap="none" strike="noStrike">
                <a:solidFill>
                  <a:srgbClr val="838787"/>
                </a:solidFill>
              </a:defRPr>
            </a:lvl4pPr>
            <a:lvl5pPr indent="-317500" lvl="4" marL="2286000" algn="l">
              <a:lnSpc>
                <a:spcPct val="100000"/>
              </a:lnSpc>
              <a:spcBef>
                <a:spcPts val="2801"/>
              </a:spcBef>
              <a:spcAft>
                <a:spcPts val="0"/>
              </a:spcAft>
              <a:buSzPts val="1400"/>
              <a:buChar char="‣"/>
              <a:defRPr b="0" i="0" sz="3400" u="none" cap="none" strike="noStrike">
                <a:solidFill>
                  <a:srgbClr val="838787"/>
                </a:solidFill>
              </a:defRPr>
            </a:lvl5pPr>
            <a:lvl6pPr indent="-317500" lvl="5" marL="2743200" algn="l">
              <a:lnSpc>
                <a:spcPct val="100000"/>
              </a:lnSpc>
              <a:spcBef>
                <a:spcPts val="2801"/>
              </a:spcBef>
              <a:spcAft>
                <a:spcPts val="0"/>
              </a:spcAft>
              <a:buSzPts val="1400"/>
              <a:buChar char="‣"/>
              <a:defRPr b="0" i="0" sz="3400" u="none" cap="none" strike="noStrike">
                <a:solidFill>
                  <a:srgbClr val="838787"/>
                </a:solidFill>
              </a:defRPr>
            </a:lvl6pPr>
            <a:lvl7pPr indent="-317500" lvl="6" marL="3200400" algn="l">
              <a:lnSpc>
                <a:spcPct val="100000"/>
              </a:lnSpc>
              <a:spcBef>
                <a:spcPts val="2801"/>
              </a:spcBef>
              <a:spcAft>
                <a:spcPts val="0"/>
              </a:spcAft>
              <a:buSzPts val="1400"/>
              <a:buChar char="‣"/>
              <a:defRPr b="0" i="0" sz="3400" u="none" cap="none" strike="noStrike">
                <a:solidFill>
                  <a:srgbClr val="838787"/>
                </a:solidFill>
              </a:defRPr>
            </a:lvl7pPr>
            <a:lvl8pPr indent="-317500" lvl="7" marL="3657600" algn="l">
              <a:lnSpc>
                <a:spcPct val="100000"/>
              </a:lnSpc>
              <a:spcBef>
                <a:spcPts val="2801"/>
              </a:spcBef>
              <a:spcAft>
                <a:spcPts val="0"/>
              </a:spcAft>
              <a:buSzPts val="1400"/>
              <a:buChar char="‣"/>
              <a:defRPr b="0" i="0" sz="3400" u="none" cap="none" strike="noStrike">
                <a:solidFill>
                  <a:srgbClr val="838787"/>
                </a:solidFill>
              </a:defRPr>
            </a:lvl8pPr>
            <a:lvl9pPr indent="-317500" lvl="8" marL="4114800" algn="l">
              <a:lnSpc>
                <a:spcPct val="100000"/>
              </a:lnSpc>
              <a:spcBef>
                <a:spcPts val="2801"/>
              </a:spcBef>
              <a:spcAft>
                <a:spcPts val="0"/>
              </a:spcAft>
              <a:buSzPts val="1400"/>
              <a:buChar char="‣"/>
              <a:defRPr b="0" i="0" sz="3400" u="none" cap="none" strike="noStrike">
                <a:solidFill>
                  <a:srgbClr val="838787"/>
                </a:solidFill>
              </a:defRPr>
            </a:lvl9pPr>
          </a:lstStyle>
          <a:p/>
        </p:txBody>
      </p:sp>
      <p:sp>
        <p:nvSpPr>
          <p:cNvPr id="189" name="Google Shape;189;p31"/>
          <p:cNvSpPr txBox="1"/>
          <p:nvPr>
            <p:ph idx="12" type="sldNum"/>
          </p:nvPr>
        </p:nvSpPr>
        <p:spPr>
          <a:xfrm>
            <a:off x="16312577" y="431800"/>
            <a:ext cx="479400" cy="398100"/>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1pPr>
            <a:lvl2pPr indent="0" lvl="1"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2pPr>
            <a:lvl3pPr indent="0" lvl="2"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3pPr>
            <a:lvl4pPr indent="0" lvl="3"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4pPr>
            <a:lvl5pPr indent="0" lvl="4"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5pPr>
            <a:lvl6pPr indent="0" lvl="5"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6pPr>
            <a:lvl7pPr indent="0" lvl="6"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7pPr>
            <a:lvl8pPr indent="0" lvl="7"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8pPr>
            <a:lvl9pPr indent="0" lvl="8"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Bullets" showMasterSp="0" type="tx">
  <p:cSld name="TITLE_AND_BODY">
    <p:spTree>
      <p:nvGrpSpPr>
        <p:cNvPr id="28" name="Shape 28"/>
        <p:cNvGrpSpPr/>
        <p:nvPr/>
      </p:nvGrpSpPr>
      <p:grpSpPr>
        <a:xfrm>
          <a:off x="0" y="0"/>
          <a:ext cx="0" cy="0"/>
          <a:chOff x="0" y="0"/>
          <a:chExt cx="0" cy="0"/>
        </a:xfrm>
      </p:grpSpPr>
      <p:sp>
        <p:nvSpPr>
          <p:cNvPr id="29" name="Google Shape;29;p4"/>
          <p:cNvSpPr txBox="1"/>
          <p:nvPr>
            <p:ph type="title"/>
          </p:nvPr>
        </p:nvSpPr>
        <p:spPr>
          <a:xfrm>
            <a:off x="541925" y="1536600"/>
            <a:ext cx="16256400" cy="1206600"/>
          </a:xfrm>
          <a:prstGeom prst="rect">
            <a:avLst/>
          </a:prstGeom>
          <a:noFill/>
          <a:ln>
            <a:noFill/>
          </a:ln>
        </p:spPr>
        <p:txBody>
          <a:bodyPr anchorCtr="0" anchor="t" bIns="91425" lIns="91425" spcFirstLastPara="1" rIns="91425" wrap="square" tIns="91425">
            <a:noAutofit/>
          </a:bodyPr>
          <a:lstStyle>
            <a:lvl1pPr lvl="0" marR="0" algn="l">
              <a:lnSpc>
                <a:spcPct val="80000"/>
              </a:lnSpc>
              <a:spcBef>
                <a:spcPts val="2801"/>
              </a:spcBef>
              <a:spcAft>
                <a:spcPts val="0"/>
              </a:spcAft>
              <a:buClr>
                <a:srgbClr val="01457A"/>
              </a:buClr>
              <a:buSzPts val="1400"/>
              <a:buNone/>
              <a:defRPr b="0" i="0" sz="6000" u="none" cap="none" strike="noStrike">
                <a:solidFill>
                  <a:srgbClr val="01457A"/>
                </a:solidFill>
              </a:defRPr>
            </a:lvl1pPr>
            <a:lvl2pPr lvl="1" marR="0" algn="l">
              <a:lnSpc>
                <a:spcPct val="80000"/>
              </a:lnSpc>
              <a:spcBef>
                <a:spcPts val="2801"/>
              </a:spcBef>
              <a:spcAft>
                <a:spcPts val="0"/>
              </a:spcAft>
              <a:buClr>
                <a:srgbClr val="01457A"/>
              </a:buClr>
              <a:buSzPts val="1400"/>
              <a:buNone/>
              <a:defRPr b="0" i="0" sz="6000" u="none" cap="none" strike="noStrike">
                <a:solidFill>
                  <a:srgbClr val="01457A"/>
                </a:solidFill>
              </a:defRPr>
            </a:lvl2pPr>
            <a:lvl3pPr lvl="2" marR="0" algn="l">
              <a:lnSpc>
                <a:spcPct val="80000"/>
              </a:lnSpc>
              <a:spcBef>
                <a:spcPts val="2801"/>
              </a:spcBef>
              <a:spcAft>
                <a:spcPts val="0"/>
              </a:spcAft>
              <a:buClr>
                <a:srgbClr val="01457A"/>
              </a:buClr>
              <a:buSzPts val="1400"/>
              <a:buNone/>
              <a:defRPr b="0" i="0" sz="6000" u="none" cap="none" strike="noStrike">
                <a:solidFill>
                  <a:srgbClr val="01457A"/>
                </a:solidFill>
              </a:defRPr>
            </a:lvl3pPr>
            <a:lvl4pPr lvl="3" marR="0" algn="l">
              <a:lnSpc>
                <a:spcPct val="80000"/>
              </a:lnSpc>
              <a:spcBef>
                <a:spcPts val="2801"/>
              </a:spcBef>
              <a:spcAft>
                <a:spcPts val="0"/>
              </a:spcAft>
              <a:buClr>
                <a:srgbClr val="01457A"/>
              </a:buClr>
              <a:buSzPts val="1400"/>
              <a:buNone/>
              <a:defRPr b="0" i="0" sz="6000" u="none" cap="none" strike="noStrike">
                <a:solidFill>
                  <a:srgbClr val="01457A"/>
                </a:solidFill>
              </a:defRPr>
            </a:lvl4pPr>
            <a:lvl5pPr lvl="4" marR="0" algn="l">
              <a:lnSpc>
                <a:spcPct val="80000"/>
              </a:lnSpc>
              <a:spcBef>
                <a:spcPts val="2801"/>
              </a:spcBef>
              <a:spcAft>
                <a:spcPts val="0"/>
              </a:spcAft>
              <a:buClr>
                <a:srgbClr val="01457A"/>
              </a:buClr>
              <a:buSzPts val="1400"/>
              <a:buNone/>
              <a:defRPr b="0" i="0" sz="6000" u="none" cap="none" strike="noStrike">
                <a:solidFill>
                  <a:srgbClr val="01457A"/>
                </a:solidFill>
              </a:defRPr>
            </a:lvl5pPr>
            <a:lvl6pPr lvl="5" marR="0" algn="l">
              <a:lnSpc>
                <a:spcPct val="80000"/>
              </a:lnSpc>
              <a:spcBef>
                <a:spcPts val="2801"/>
              </a:spcBef>
              <a:spcAft>
                <a:spcPts val="0"/>
              </a:spcAft>
              <a:buClr>
                <a:srgbClr val="01457A"/>
              </a:buClr>
              <a:buSzPts val="1400"/>
              <a:buNone/>
              <a:defRPr b="0" i="0" sz="6000" u="none" cap="none" strike="noStrike">
                <a:solidFill>
                  <a:srgbClr val="01457A"/>
                </a:solidFill>
              </a:defRPr>
            </a:lvl6pPr>
            <a:lvl7pPr lvl="6" marR="0" algn="l">
              <a:lnSpc>
                <a:spcPct val="80000"/>
              </a:lnSpc>
              <a:spcBef>
                <a:spcPts val="2801"/>
              </a:spcBef>
              <a:spcAft>
                <a:spcPts val="0"/>
              </a:spcAft>
              <a:buClr>
                <a:srgbClr val="01457A"/>
              </a:buClr>
              <a:buSzPts val="1400"/>
              <a:buNone/>
              <a:defRPr b="0" i="0" sz="6000" u="none" cap="none" strike="noStrike">
                <a:solidFill>
                  <a:srgbClr val="01457A"/>
                </a:solidFill>
              </a:defRPr>
            </a:lvl7pPr>
            <a:lvl8pPr lvl="7" marR="0" algn="l">
              <a:lnSpc>
                <a:spcPct val="80000"/>
              </a:lnSpc>
              <a:spcBef>
                <a:spcPts val="2801"/>
              </a:spcBef>
              <a:spcAft>
                <a:spcPts val="0"/>
              </a:spcAft>
              <a:buClr>
                <a:srgbClr val="01457A"/>
              </a:buClr>
              <a:buSzPts val="1400"/>
              <a:buNone/>
              <a:defRPr b="0" i="0" sz="6000" u="none" cap="none" strike="noStrike">
                <a:solidFill>
                  <a:srgbClr val="01457A"/>
                </a:solidFill>
              </a:defRPr>
            </a:lvl8pPr>
            <a:lvl9pPr lvl="8" marR="0" algn="l">
              <a:lnSpc>
                <a:spcPct val="80000"/>
              </a:lnSpc>
              <a:spcBef>
                <a:spcPts val="2801"/>
              </a:spcBef>
              <a:spcAft>
                <a:spcPts val="0"/>
              </a:spcAft>
              <a:buClr>
                <a:srgbClr val="01457A"/>
              </a:buClr>
              <a:buSzPts val="1400"/>
              <a:buNone/>
              <a:defRPr b="0" i="0" sz="6000" u="none" cap="none" strike="noStrike">
                <a:solidFill>
                  <a:srgbClr val="01457A"/>
                </a:solidFill>
              </a:defRPr>
            </a:lvl9pPr>
          </a:lstStyle>
          <a:p/>
        </p:txBody>
      </p:sp>
      <p:sp>
        <p:nvSpPr>
          <p:cNvPr id="30" name="Google Shape;30;p4"/>
          <p:cNvSpPr txBox="1"/>
          <p:nvPr>
            <p:ph idx="1" type="body"/>
          </p:nvPr>
        </p:nvSpPr>
        <p:spPr>
          <a:xfrm>
            <a:off x="541883" y="2743200"/>
            <a:ext cx="16256497" cy="6108700"/>
          </a:xfrm>
          <a:prstGeom prst="rect">
            <a:avLst/>
          </a:prstGeom>
          <a:noFill/>
          <a:ln>
            <a:noFill/>
          </a:ln>
        </p:spPr>
        <p:txBody>
          <a:bodyPr anchorCtr="0" anchor="t" bIns="91425" lIns="91425" spcFirstLastPara="1" rIns="91425" wrap="square" tIns="91425">
            <a:noAutofit/>
          </a:bodyPr>
          <a:lstStyle>
            <a:lvl1pPr indent="-317500" lvl="0" marL="457200" algn="l">
              <a:lnSpc>
                <a:spcPct val="100000"/>
              </a:lnSpc>
              <a:spcBef>
                <a:spcPts val="2801"/>
              </a:spcBef>
              <a:spcAft>
                <a:spcPts val="0"/>
              </a:spcAft>
              <a:buSzPts val="1400"/>
              <a:buChar char="▸"/>
              <a:defRPr b="0" i="0" sz="3400" u="none" cap="none" strike="noStrike"/>
            </a:lvl1pPr>
            <a:lvl2pPr indent="-317500" lvl="1" marL="914400" algn="l">
              <a:lnSpc>
                <a:spcPct val="100000"/>
              </a:lnSpc>
              <a:spcBef>
                <a:spcPts val="2801"/>
              </a:spcBef>
              <a:spcAft>
                <a:spcPts val="0"/>
              </a:spcAft>
              <a:buSzPts val="1400"/>
              <a:buChar char="▸"/>
              <a:defRPr b="0" i="0" sz="3400" u="none" cap="none" strike="noStrike"/>
            </a:lvl2pPr>
            <a:lvl3pPr indent="-317500" lvl="2" marL="1371600" algn="l">
              <a:lnSpc>
                <a:spcPct val="100000"/>
              </a:lnSpc>
              <a:spcBef>
                <a:spcPts val="2801"/>
              </a:spcBef>
              <a:spcAft>
                <a:spcPts val="0"/>
              </a:spcAft>
              <a:buSzPts val="1400"/>
              <a:buChar char="▸"/>
              <a:defRPr b="0" i="0" sz="3400" u="none" cap="none" strike="noStrike"/>
            </a:lvl3pPr>
            <a:lvl4pPr indent="-317500" lvl="3" marL="1828800" algn="l">
              <a:lnSpc>
                <a:spcPct val="100000"/>
              </a:lnSpc>
              <a:spcBef>
                <a:spcPts val="2801"/>
              </a:spcBef>
              <a:spcAft>
                <a:spcPts val="0"/>
              </a:spcAft>
              <a:buSzPts val="1400"/>
              <a:buChar char="▸"/>
              <a:defRPr b="0" i="0" sz="3400" u="none" cap="none" strike="noStrike"/>
            </a:lvl4pPr>
            <a:lvl5pPr indent="-317500" lvl="4" marL="2286000" algn="l">
              <a:lnSpc>
                <a:spcPct val="100000"/>
              </a:lnSpc>
              <a:spcBef>
                <a:spcPts val="2801"/>
              </a:spcBef>
              <a:spcAft>
                <a:spcPts val="0"/>
              </a:spcAft>
              <a:buSzPts val="1400"/>
              <a:buChar char="▸"/>
              <a:defRPr b="0" i="0" sz="3400" u="none" cap="none" strike="noStrike"/>
            </a:lvl5pPr>
            <a:lvl6pPr indent="-317500" lvl="5" marL="2743200" algn="l">
              <a:lnSpc>
                <a:spcPct val="100000"/>
              </a:lnSpc>
              <a:spcBef>
                <a:spcPts val="2801"/>
              </a:spcBef>
              <a:spcAft>
                <a:spcPts val="0"/>
              </a:spcAft>
              <a:buSzPts val="1400"/>
              <a:buChar char="‣"/>
              <a:defRPr b="0" i="0" sz="3400" u="none" cap="none" strike="noStrike"/>
            </a:lvl6pPr>
            <a:lvl7pPr indent="-317500" lvl="6" marL="3200400" algn="l">
              <a:lnSpc>
                <a:spcPct val="100000"/>
              </a:lnSpc>
              <a:spcBef>
                <a:spcPts val="2801"/>
              </a:spcBef>
              <a:spcAft>
                <a:spcPts val="0"/>
              </a:spcAft>
              <a:buSzPts val="1400"/>
              <a:buChar char="‣"/>
              <a:defRPr b="0" i="0" sz="3400" u="none" cap="none" strike="noStrike"/>
            </a:lvl7pPr>
            <a:lvl8pPr indent="-317500" lvl="7" marL="3657600" algn="l">
              <a:lnSpc>
                <a:spcPct val="100000"/>
              </a:lnSpc>
              <a:spcBef>
                <a:spcPts val="2801"/>
              </a:spcBef>
              <a:spcAft>
                <a:spcPts val="0"/>
              </a:spcAft>
              <a:buSzPts val="1400"/>
              <a:buChar char="‣"/>
              <a:defRPr b="0" i="0" sz="3400" u="none" cap="none" strike="noStrike"/>
            </a:lvl8pPr>
            <a:lvl9pPr indent="-317500" lvl="8" marL="4114800" algn="l">
              <a:lnSpc>
                <a:spcPct val="100000"/>
              </a:lnSpc>
              <a:spcBef>
                <a:spcPts val="2801"/>
              </a:spcBef>
              <a:spcAft>
                <a:spcPts val="0"/>
              </a:spcAft>
              <a:buSzPts val="1400"/>
              <a:buChar char="‣"/>
              <a:defRPr b="0" i="0" sz="3400" u="none" cap="none" strike="noStrike"/>
            </a:lvl9pPr>
          </a:lstStyle>
          <a:p/>
        </p:txBody>
      </p:sp>
      <p:sp>
        <p:nvSpPr>
          <p:cNvPr id="31" name="Google Shape;31;p4"/>
          <p:cNvSpPr txBox="1"/>
          <p:nvPr>
            <p:ph idx="12" type="sldNum"/>
          </p:nvPr>
        </p:nvSpPr>
        <p:spPr>
          <a:xfrm>
            <a:off x="16312577" y="431800"/>
            <a:ext cx="479297" cy="398058"/>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1pPr>
            <a:lvl2pPr indent="0" lvl="1"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2pPr>
            <a:lvl3pPr indent="0" lvl="2"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3pPr>
            <a:lvl4pPr indent="0" lvl="3"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4pPr>
            <a:lvl5pPr indent="0" lvl="4"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5pPr>
            <a:lvl6pPr indent="0" lvl="5"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6pPr>
            <a:lvl7pPr indent="0" lvl="6"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7pPr>
            <a:lvl8pPr indent="0" lvl="7"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8pPr>
            <a:lvl9pPr indent="0" lvl="8"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cxnSp>
        <p:nvCxnSpPr>
          <p:cNvPr id="32" name="Google Shape;32;p4"/>
          <p:cNvCxnSpPr/>
          <p:nvPr/>
        </p:nvCxnSpPr>
        <p:spPr>
          <a:xfrm>
            <a:off x="466502" y="1197027"/>
            <a:ext cx="13130701" cy="1500"/>
          </a:xfrm>
          <a:prstGeom prst="straightConnector1">
            <a:avLst/>
          </a:prstGeom>
          <a:noFill/>
          <a:ln cap="flat" cmpd="sng" w="25400">
            <a:solidFill>
              <a:srgbClr val="A6AAA9"/>
            </a:solidFill>
            <a:prstDash val="solid"/>
            <a:miter lim="8000"/>
            <a:headEnd len="sm" w="sm" type="none"/>
            <a:tailEnd len="sm" w="sm" type="none"/>
          </a:ln>
        </p:spPr>
      </p:cxnSp>
      <p:pic>
        <p:nvPicPr>
          <p:cNvPr descr="Master_BLSAED-P_Text2.jpg" id="33" name="Google Shape;33;p4"/>
          <p:cNvPicPr preferRelativeResize="0"/>
          <p:nvPr/>
        </p:nvPicPr>
        <p:blipFill rotWithShape="1">
          <a:blip r:embed="rId2">
            <a:alphaModFix/>
          </a:blip>
          <a:srcRect b="90281" l="4597" r="78756" t="1941"/>
          <a:stretch/>
        </p:blipFill>
        <p:spPr>
          <a:xfrm>
            <a:off x="728839" y="204969"/>
            <a:ext cx="2423400" cy="849000"/>
          </a:xfrm>
          <a:prstGeom prst="rect">
            <a:avLst/>
          </a:prstGeom>
          <a:noFill/>
          <a:ln>
            <a:noFill/>
          </a:ln>
        </p:spPr>
      </p:pic>
      <p:grpSp>
        <p:nvGrpSpPr>
          <p:cNvPr id="34" name="Google Shape;34;p4"/>
          <p:cNvGrpSpPr/>
          <p:nvPr/>
        </p:nvGrpSpPr>
        <p:grpSpPr>
          <a:xfrm>
            <a:off x="10433716" y="177358"/>
            <a:ext cx="3029796" cy="931426"/>
            <a:chOff x="0" y="0"/>
            <a:chExt cx="2496742" cy="761591"/>
          </a:xfrm>
        </p:grpSpPr>
        <p:pic>
          <p:nvPicPr>
            <p:cNvPr id="35" name="Google Shape;35;p4"/>
            <p:cNvPicPr preferRelativeResize="0"/>
            <p:nvPr/>
          </p:nvPicPr>
          <p:blipFill rotWithShape="1">
            <a:blip r:embed="rId3">
              <a:alphaModFix/>
            </a:blip>
            <a:srcRect b="0" l="30405" r="0" t="0"/>
            <a:stretch/>
          </p:blipFill>
          <p:spPr>
            <a:xfrm>
              <a:off x="637942" y="93791"/>
              <a:ext cx="1858800" cy="667800"/>
            </a:xfrm>
            <a:prstGeom prst="rect">
              <a:avLst/>
            </a:prstGeom>
            <a:noFill/>
            <a:ln>
              <a:noFill/>
            </a:ln>
          </p:spPr>
        </p:pic>
        <p:pic>
          <p:nvPicPr>
            <p:cNvPr id="36" name="Google Shape;36;p4"/>
            <p:cNvPicPr preferRelativeResize="0"/>
            <p:nvPr/>
          </p:nvPicPr>
          <p:blipFill rotWithShape="1">
            <a:blip r:embed="rId4">
              <a:alphaModFix/>
            </a:blip>
            <a:srcRect b="0" l="0" r="77658" t="0"/>
            <a:stretch/>
          </p:blipFill>
          <p:spPr>
            <a:xfrm>
              <a:off x="0" y="0"/>
              <a:ext cx="637800" cy="713700"/>
            </a:xfrm>
            <a:prstGeom prst="rect">
              <a:avLst/>
            </a:prstGeom>
            <a:noFill/>
            <a:ln>
              <a:noFill/>
            </a:ln>
          </p:spPr>
        </p:pic>
      </p:grpSp>
      <p:pic>
        <p:nvPicPr>
          <p:cNvPr descr="FICM Logo (No Crests) (4).jpg" id="37" name="Google Shape;37;p4"/>
          <p:cNvPicPr preferRelativeResize="0"/>
          <p:nvPr/>
        </p:nvPicPr>
        <p:blipFill rotWithShape="1">
          <a:blip r:embed="rId5">
            <a:alphaModFix/>
          </a:blip>
          <a:srcRect b="0" l="0" r="0" t="0"/>
          <a:stretch/>
        </p:blipFill>
        <p:spPr>
          <a:xfrm>
            <a:off x="4990487" y="300880"/>
            <a:ext cx="3605000" cy="710475"/>
          </a:xfrm>
          <a:prstGeom prst="rect">
            <a:avLst/>
          </a:prstGeom>
          <a:noFill/>
          <a:ln>
            <a:noFill/>
          </a:ln>
        </p:spPr>
      </p:pic>
      <p:pic>
        <p:nvPicPr>
          <p:cNvPr id="38" name="Google Shape;38;p4"/>
          <p:cNvPicPr preferRelativeResize="0"/>
          <p:nvPr/>
        </p:nvPicPr>
        <p:blipFill rotWithShape="1">
          <a:blip r:embed="rId6">
            <a:alphaModFix/>
          </a:blip>
          <a:srcRect b="0" l="0" r="0" t="0"/>
          <a:stretch/>
        </p:blipFill>
        <p:spPr>
          <a:xfrm>
            <a:off x="14588225" y="274250"/>
            <a:ext cx="2303250" cy="2303250"/>
          </a:xfrm>
          <a:prstGeom prst="rect">
            <a:avLst/>
          </a:prstGeom>
          <a:noFill/>
          <a:ln>
            <a:noFill/>
          </a:ln>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howMasterSp="0">
  <p:cSld name="Photo">
    <p:bg>
      <p:bgPr>
        <a:solidFill>
          <a:srgbClr val="222222"/>
        </a:solidFill>
      </p:bgPr>
    </p:bg>
    <p:spTree>
      <p:nvGrpSpPr>
        <p:cNvPr id="190" name="Shape 190"/>
        <p:cNvGrpSpPr/>
        <p:nvPr/>
      </p:nvGrpSpPr>
      <p:grpSpPr>
        <a:xfrm>
          <a:off x="0" y="0"/>
          <a:ext cx="0" cy="0"/>
          <a:chOff x="0" y="0"/>
          <a:chExt cx="0" cy="0"/>
        </a:xfrm>
      </p:grpSpPr>
      <p:sp>
        <p:nvSpPr>
          <p:cNvPr id="191" name="Google Shape;191;p32"/>
          <p:cNvSpPr/>
          <p:nvPr>
            <p:ph idx="2" type="pic"/>
          </p:nvPr>
        </p:nvSpPr>
        <p:spPr>
          <a:xfrm>
            <a:off x="0" y="0"/>
            <a:ext cx="17340300" cy="9753600"/>
          </a:xfrm>
          <a:prstGeom prst="rect">
            <a:avLst/>
          </a:prstGeom>
          <a:noFill/>
          <a:ln>
            <a:noFill/>
          </a:ln>
        </p:spPr>
      </p:sp>
      <p:sp>
        <p:nvSpPr>
          <p:cNvPr id="192" name="Google Shape;192;p32"/>
          <p:cNvSpPr txBox="1"/>
          <p:nvPr>
            <p:ph idx="12" type="sldNum"/>
          </p:nvPr>
        </p:nvSpPr>
        <p:spPr>
          <a:xfrm>
            <a:off x="16312577" y="431800"/>
            <a:ext cx="479400" cy="398100"/>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1pPr>
            <a:lvl2pPr indent="0" lvl="1"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2pPr>
            <a:lvl3pPr indent="0" lvl="2"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3pPr>
            <a:lvl4pPr indent="0" lvl="3"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4pPr>
            <a:lvl5pPr indent="0" lvl="4"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5pPr>
            <a:lvl6pPr indent="0" lvl="5"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6pPr>
            <a:lvl7pPr indent="0" lvl="6"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7pPr>
            <a:lvl8pPr indent="0" lvl="7"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8pPr>
            <a:lvl9pPr indent="0" lvl="8"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howMasterSp="0">
  <p:cSld name="Blank">
    <p:spTree>
      <p:nvGrpSpPr>
        <p:cNvPr id="193" name="Shape 193"/>
        <p:cNvGrpSpPr/>
        <p:nvPr/>
      </p:nvGrpSpPr>
      <p:grpSpPr>
        <a:xfrm>
          <a:off x="0" y="0"/>
          <a:ext cx="0" cy="0"/>
          <a:chOff x="0" y="0"/>
          <a:chExt cx="0" cy="0"/>
        </a:xfrm>
      </p:grpSpPr>
      <p:sp>
        <p:nvSpPr>
          <p:cNvPr id="194" name="Google Shape;194;p33"/>
          <p:cNvSpPr txBox="1"/>
          <p:nvPr>
            <p:ph idx="12" type="sldNum"/>
          </p:nvPr>
        </p:nvSpPr>
        <p:spPr>
          <a:xfrm>
            <a:off x="16312577" y="431800"/>
            <a:ext cx="479400" cy="398100"/>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1pPr>
            <a:lvl2pPr indent="0" lvl="1"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2pPr>
            <a:lvl3pPr indent="0" lvl="2"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3pPr>
            <a:lvl4pPr indent="0" lvl="3"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4pPr>
            <a:lvl5pPr indent="0" lvl="4"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5pPr>
            <a:lvl6pPr indent="0" lvl="5"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6pPr>
            <a:lvl7pPr indent="0" lvl="6"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7pPr>
            <a:lvl8pPr indent="0" lvl="7"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8pPr>
            <a:lvl9pPr indent="0" lvl="8"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Alt" showMasterSp="0">
  <p:cSld name="Blank Alt">
    <p:spTree>
      <p:nvGrpSpPr>
        <p:cNvPr id="195" name="Shape 195"/>
        <p:cNvGrpSpPr/>
        <p:nvPr/>
      </p:nvGrpSpPr>
      <p:grpSpPr>
        <a:xfrm>
          <a:off x="0" y="0"/>
          <a:ext cx="0" cy="0"/>
          <a:chOff x="0" y="0"/>
          <a:chExt cx="0" cy="0"/>
        </a:xfrm>
      </p:grpSpPr>
      <p:sp>
        <p:nvSpPr>
          <p:cNvPr id="196" name="Google Shape;196;p34"/>
          <p:cNvSpPr txBox="1"/>
          <p:nvPr>
            <p:ph idx="12" type="sldNum"/>
          </p:nvPr>
        </p:nvSpPr>
        <p:spPr>
          <a:xfrm>
            <a:off x="16312577" y="431800"/>
            <a:ext cx="479400" cy="398100"/>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1pPr>
            <a:lvl2pPr indent="0" lvl="1"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2pPr>
            <a:lvl3pPr indent="0" lvl="2"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3pPr>
            <a:lvl4pPr indent="0" lvl="3"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4pPr>
            <a:lvl5pPr indent="0" lvl="4"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5pPr>
            <a:lvl6pPr indent="0" lvl="5"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6pPr>
            <a:lvl7pPr indent="0" lvl="6"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7pPr>
            <a:lvl8pPr indent="0" lvl="7"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8pPr>
            <a:lvl9pPr indent="0" lvl="8"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Top">
  <p:cSld name="Title - Top">
    <p:spTree>
      <p:nvGrpSpPr>
        <p:cNvPr id="39" name="Shape 39"/>
        <p:cNvGrpSpPr/>
        <p:nvPr/>
      </p:nvGrpSpPr>
      <p:grpSpPr>
        <a:xfrm>
          <a:off x="0" y="0"/>
          <a:ext cx="0" cy="0"/>
          <a:chOff x="0" y="0"/>
          <a:chExt cx="0" cy="0"/>
        </a:xfrm>
      </p:grpSpPr>
      <p:sp>
        <p:nvSpPr>
          <p:cNvPr id="40" name="Google Shape;40;p5"/>
          <p:cNvSpPr txBox="1"/>
          <p:nvPr>
            <p:ph idx="12" type="sldNum"/>
          </p:nvPr>
        </p:nvSpPr>
        <p:spPr>
          <a:xfrm>
            <a:off x="16312577" y="431800"/>
            <a:ext cx="479297" cy="398058"/>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1pPr>
            <a:lvl2pPr indent="0" lvl="1"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2pPr>
            <a:lvl3pPr indent="0" lvl="2"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3pPr>
            <a:lvl4pPr indent="0" lvl="3"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4pPr>
            <a:lvl5pPr indent="0" lvl="4"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5pPr>
            <a:lvl6pPr indent="0" lvl="5"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6pPr>
            <a:lvl7pPr indent="0" lvl="6"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7pPr>
            <a:lvl8pPr indent="0" lvl="7"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8pPr>
            <a:lvl9pPr indent="0" lvl="8"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
        <p:nvSpPr>
          <p:cNvPr id="41" name="Google Shape;41;p5"/>
          <p:cNvSpPr txBox="1"/>
          <p:nvPr>
            <p:ph type="title"/>
          </p:nvPr>
        </p:nvSpPr>
        <p:spPr>
          <a:xfrm>
            <a:off x="541875" y="1536700"/>
            <a:ext cx="16256400" cy="1206600"/>
          </a:xfrm>
          <a:prstGeom prst="rect">
            <a:avLst/>
          </a:prstGeom>
          <a:noFill/>
          <a:ln>
            <a:noFill/>
          </a:ln>
        </p:spPr>
        <p:txBody>
          <a:bodyPr anchorCtr="0" anchor="t" bIns="91425" lIns="91425" spcFirstLastPara="1" rIns="91425" wrap="square" tIns="91425">
            <a:noAutofit/>
          </a:bodyPr>
          <a:lstStyle>
            <a:lvl1pPr lvl="0" marR="0" algn="l">
              <a:lnSpc>
                <a:spcPct val="80000"/>
              </a:lnSpc>
              <a:spcBef>
                <a:spcPts val="2801"/>
              </a:spcBef>
              <a:spcAft>
                <a:spcPts val="0"/>
              </a:spcAft>
              <a:buClr>
                <a:srgbClr val="01457A"/>
              </a:buClr>
              <a:buSzPts val="1400"/>
              <a:buNone/>
              <a:defRPr b="0" i="0" sz="6000" u="none" cap="none" strike="noStrike">
                <a:solidFill>
                  <a:srgbClr val="01457A"/>
                </a:solidFill>
              </a:defRPr>
            </a:lvl1pPr>
            <a:lvl2pPr lvl="1" marR="0" algn="l">
              <a:lnSpc>
                <a:spcPct val="80000"/>
              </a:lnSpc>
              <a:spcBef>
                <a:spcPts val="2801"/>
              </a:spcBef>
              <a:spcAft>
                <a:spcPts val="0"/>
              </a:spcAft>
              <a:buClr>
                <a:srgbClr val="01457A"/>
              </a:buClr>
              <a:buSzPts val="1400"/>
              <a:buNone/>
              <a:defRPr b="0" i="0" sz="6000" u="none" cap="none" strike="noStrike">
                <a:solidFill>
                  <a:srgbClr val="01457A"/>
                </a:solidFill>
              </a:defRPr>
            </a:lvl2pPr>
            <a:lvl3pPr lvl="2" marR="0" algn="l">
              <a:lnSpc>
                <a:spcPct val="80000"/>
              </a:lnSpc>
              <a:spcBef>
                <a:spcPts val="2801"/>
              </a:spcBef>
              <a:spcAft>
                <a:spcPts val="0"/>
              </a:spcAft>
              <a:buClr>
                <a:srgbClr val="01457A"/>
              </a:buClr>
              <a:buSzPts val="1400"/>
              <a:buNone/>
              <a:defRPr b="0" i="0" sz="6000" u="none" cap="none" strike="noStrike">
                <a:solidFill>
                  <a:srgbClr val="01457A"/>
                </a:solidFill>
              </a:defRPr>
            </a:lvl3pPr>
            <a:lvl4pPr lvl="3" marR="0" algn="l">
              <a:lnSpc>
                <a:spcPct val="80000"/>
              </a:lnSpc>
              <a:spcBef>
                <a:spcPts val="2801"/>
              </a:spcBef>
              <a:spcAft>
                <a:spcPts val="0"/>
              </a:spcAft>
              <a:buClr>
                <a:srgbClr val="01457A"/>
              </a:buClr>
              <a:buSzPts val="1400"/>
              <a:buNone/>
              <a:defRPr b="0" i="0" sz="6000" u="none" cap="none" strike="noStrike">
                <a:solidFill>
                  <a:srgbClr val="01457A"/>
                </a:solidFill>
              </a:defRPr>
            </a:lvl4pPr>
            <a:lvl5pPr lvl="4" marR="0" algn="l">
              <a:lnSpc>
                <a:spcPct val="80000"/>
              </a:lnSpc>
              <a:spcBef>
                <a:spcPts val="2801"/>
              </a:spcBef>
              <a:spcAft>
                <a:spcPts val="0"/>
              </a:spcAft>
              <a:buClr>
                <a:srgbClr val="01457A"/>
              </a:buClr>
              <a:buSzPts val="1400"/>
              <a:buNone/>
              <a:defRPr b="0" i="0" sz="6000" u="none" cap="none" strike="noStrike">
                <a:solidFill>
                  <a:srgbClr val="01457A"/>
                </a:solidFill>
              </a:defRPr>
            </a:lvl5pPr>
            <a:lvl6pPr lvl="5" marR="0" algn="l">
              <a:lnSpc>
                <a:spcPct val="80000"/>
              </a:lnSpc>
              <a:spcBef>
                <a:spcPts val="2801"/>
              </a:spcBef>
              <a:spcAft>
                <a:spcPts val="0"/>
              </a:spcAft>
              <a:buClr>
                <a:srgbClr val="01457A"/>
              </a:buClr>
              <a:buSzPts val="1400"/>
              <a:buNone/>
              <a:defRPr b="0" i="0" sz="6000" u="none" cap="none" strike="noStrike">
                <a:solidFill>
                  <a:srgbClr val="01457A"/>
                </a:solidFill>
              </a:defRPr>
            </a:lvl6pPr>
            <a:lvl7pPr lvl="6" marR="0" algn="l">
              <a:lnSpc>
                <a:spcPct val="80000"/>
              </a:lnSpc>
              <a:spcBef>
                <a:spcPts val="2801"/>
              </a:spcBef>
              <a:spcAft>
                <a:spcPts val="0"/>
              </a:spcAft>
              <a:buClr>
                <a:srgbClr val="01457A"/>
              </a:buClr>
              <a:buSzPts val="1400"/>
              <a:buNone/>
              <a:defRPr b="0" i="0" sz="6000" u="none" cap="none" strike="noStrike">
                <a:solidFill>
                  <a:srgbClr val="01457A"/>
                </a:solidFill>
              </a:defRPr>
            </a:lvl7pPr>
            <a:lvl8pPr lvl="7" marR="0" algn="l">
              <a:lnSpc>
                <a:spcPct val="80000"/>
              </a:lnSpc>
              <a:spcBef>
                <a:spcPts val="2801"/>
              </a:spcBef>
              <a:spcAft>
                <a:spcPts val="0"/>
              </a:spcAft>
              <a:buClr>
                <a:srgbClr val="01457A"/>
              </a:buClr>
              <a:buSzPts val="1400"/>
              <a:buNone/>
              <a:defRPr b="0" i="0" sz="6000" u="none" cap="none" strike="noStrike">
                <a:solidFill>
                  <a:srgbClr val="01457A"/>
                </a:solidFill>
              </a:defRPr>
            </a:lvl8pPr>
            <a:lvl9pPr lvl="8" marR="0" algn="l">
              <a:lnSpc>
                <a:spcPct val="80000"/>
              </a:lnSpc>
              <a:spcBef>
                <a:spcPts val="2801"/>
              </a:spcBef>
              <a:spcAft>
                <a:spcPts val="0"/>
              </a:spcAft>
              <a:buClr>
                <a:srgbClr val="01457A"/>
              </a:buClr>
              <a:buSzPts val="1400"/>
              <a:buNone/>
              <a:defRPr b="0" i="0" sz="6000" u="none" cap="none" strike="noStrike">
                <a:solidFill>
                  <a:srgbClr val="01457A"/>
                </a:solidFill>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 Horizontal" showMasterSp="0">
  <p:cSld name="Photo - Horizontal">
    <p:bg>
      <p:bgPr>
        <a:solidFill>
          <a:srgbClr val="222222"/>
        </a:solidFill>
      </p:bgPr>
    </p:bg>
    <p:spTree>
      <p:nvGrpSpPr>
        <p:cNvPr id="42" name="Shape 42"/>
        <p:cNvGrpSpPr/>
        <p:nvPr/>
      </p:nvGrpSpPr>
      <p:grpSpPr>
        <a:xfrm>
          <a:off x="0" y="0"/>
          <a:ext cx="0" cy="0"/>
          <a:chOff x="0" y="0"/>
          <a:chExt cx="0" cy="0"/>
        </a:xfrm>
      </p:grpSpPr>
      <p:sp>
        <p:nvSpPr>
          <p:cNvPr id="43" name="Google Shape;43;p6"/>
          <p:cNvSpPr/>
          <p:nvPr>
            <p:ph idx="2" type="pic"/>
          </p:nvPr>
        </p:nvSpPr>
        <p:spPr>
          <a:xfrm>
            <a:off x="0" y="0"/>
            <a:ext cx="17340262" cy="9753600"/>
          </a:xfrm>
          <a:prstGeom prst="rect">
            <a:avLst/>
          </a:prstGeom>
          <a:noFill/>
          <a:ln>
            <a:noFill/>
          </a:ln>
        </p:spPr>
      </p:sp>
      <p:cxnSp>
        <p:nvCxnSpPr>
          <p:cNvPr id="44" name="Google Shape;44;p6"/>
          <p:cNvCxnSpPr/>
          <p:nvPr>
            <p:ph idx="1" type="body"/>
          </p:nvPr>
        </p:nvCxnSpPr>
        <p:spPr>
          <a:xfrm flipH="1" rot="10800000">
            <a:off x="541883" y="6140894"/>
            <a:ext cx="16256497" cy="263"/>
          </a:xfrm>
          <a:prstGeom prst="straightConnector1">
            <a:avLst/>
          </a:prstGeom>
          <a:noFill/>
          <a:ln cap="flat" cmpd="sng" w="38100">
            <a:solidFill>
              <a:srgbClr val="A6AAA9"/>
            </a:solidFill>
            <a:prstDash val="solid"/>
            <a:round/>
            <a:headEnd len="sm" w="sm" type="none"/>
            <a:tailEnd len="sm" w="sm" type="none"/>
          </a:ln>
        </p:spPr>
      </p:cxnSp>
      <p:sp>
        <p:nvSpPr>
          <p:cNvPr id="45" name="Google Shape;45;p6"/>
          <p:cNvSpPr txBox="1"/>
          <p:nvPr>
            <p:ph type="title"/>
          </p:nvPr>
        </p:nvSpPr>
        <p:spPr>
          <a:xfrm>
            <a:off x="541883" y="6426200"/>
            <a:ext cx="16256497" cy="2705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None/>
              <a:defRPr sz="17002"/>
            </a:lvl1pPr>
            <a:lvl2pPr lvl="1" algn="l">
              <a:lnSpc>
                <a:spcPct val="100000"/>
              </a:lnSpc>
              <a:spcBef>
                <a:spcPts val="0"/>
              </a:spcBef>
              <a:spcAft>
                <a:spcPts val="0"/>
              </a:spcAft>
              <a:buSzPts val="1400"/>
              <a:buNone/>
              <a:defRPr b="0" i="0" sz="6000" u="none" cap="none" strike="noStrike">
                <a:solidFill>
                  <a:srgbClr val="01457A"/>
                </a:solidFill>
              </a:defRPr>
            </a:lvl2pPr>
            <a:lvl3pPr lvl="2" algn="l">
              <a:lnSpc>
                <a:spcPct val="100000"/>
              </a:lnSpc>
              <a:spcBef>
                <a:spcPts val="0"/>
              </a:spcBef>
              <a:spcAft>
                <a:spcPts val="0"/>
              </a:spcAft>
              <a:buSzPts val="1400"/>
              <a:buNone/>
              <a:defRPr b="0" i="0" sz="6000" u="none" cap="none" strike="noStrike">
                <a:solidFill>
                  <a:srgbClr val="01457A"/>
                </a:solidFill>
              </a:defRPr>
            </a:lvl3pPr>
            <a:lvl4pPr lvl="3" algn="l">
              <a:lnSpc>
                <a:spcPct val="100000"/>
              </a:lnSpc>
              <a:spcBef>
                <a:spcPts val="0"/>
              </a:spcBef>
              <a:spcAft>
                <a:spcPts val="0"/>
              </a:spcAft>
              <a:buSzPts val="1400"/>
              <a:buNone/>
              <a:defRPr b="0" i="0" sz="6000" u="none" cap="none" strike="noStrike">
                <a:solidFill>
                  <a:srgbClr val="01457A"/>
                </a:solidFill>
              </a:defRPr>
            </a:lvl4pPr>
            <a:lvl5pPr lvl="4" algn="l">
              <a:lnSpc>
                <a:spcPct val="100000"/>
              </a:lnSpc>
              <a:spcBef>
                <a:spcPts val="0"/>
              </a:spcBef>
              <a:spcAft>
                <a:spcPts val="0"/>
              </a:spcAft>
              <a:buSzPts val="1400"/>
              <a:buNone/>
              <a:defRPr b="0" i="0" sz="6000" u="none" cap="none" strike="noStrike">
                <a:solidFill>
                  <a:srgbClr val="01457A"/>
                </a:solidFill>
              </a:defRPr>
            </a:lvl5pPr>
            <a:lvl6pPr lvl="5" algn="l">
              <a:lnSpc>
                <a:spcPct val="100000"/>
              </a:lnSpc>
              <a:spcBef>
                <a:spcPts val="0"/>
              </a:spcBef>
              <a:spcAft>
                <a:spcPts val="0"/>
              </a:spcAft>
              <a:buSzPts val="1400"/>
              <a:buNone/>
              <a:defRPr b="0" i="0" sz="6000" u="none" cap="none" strike="noStrike">
                <a:solidFill>
                  <a:srgbClr val="01457A"/>
                </a:solidFill>
              </a:defRPr>
            </a:lvl6pPr>
            <a:lvl7pPr lvl="6" algn="l">
              <a:lnSpc>
                <a:spcPct val="100000"/>
              </a:lnSpc>
              <a:spcBef>
                <a:spcPts val="0"/>
              </a:spcBef>
              <a:spcAft>
                <a:spcPts val="0"/>
              </a:spcAft>
              <a:buSzPts val="1400"/>
              <a:buNone/>
              <a:defRPr b="0" i="0" sz="6000" u="none" cap="none" strike="noStrike">
                <a:solidFill>
                  <a:srgbClr val="01457A"/>
                </a:solidFill>
              </a:defRPr>
            </a:lvl7pPr>
            <a:lvl8pPr lvl="7" algn="l">
              <a:lnSpc>
                <a:spcPct val="100000"/>
              </a:lnSpc>
              <a:spcBef>
                <a:spcPts val="0"/>
              </a:spcBef>
              <a:spcAft>
                <a:spcPts val="0"/>
              </a:spcAft>
              <a:buSzPts val="1400"/>
              <a:buNone/>
              <a:defRPr b="0" i="0" sz="6000" u="none" cap="none" strike="noStrike">
                <a:solidFill>
                  <a:srgbClr val="01457A"/>
                </a:solidFill>
              </a:defRPr>
            </a:lvl8pPr>
            <a:lvl9pPr lvl="8" algn="l">
              <a:lnSpc>
                <a:spcPct val="100000"/>
              </a:lnSpc>
              <a:spcBef>
                <a:spcPts val="0"/>
              </a:spcBef>
              <a:spcAft>
                <a:spcPts val="0"/>
              </a:spcAft>
              <a:buSzPts val="1400"/>
              <a:buNone/>
              <a:defRPr b="0" i="0" sz="6000" u="none" cap="none" strike="noStrike">
                <a:solidFill>
                  <a:srgbClr val="01457A"/>
                </a:solidFill>
              </a:defRPr>
            </a:lvl9pPr>
          </a:lstStyle>
          <a:p/>
        </p:txBody>
      </p:sp>
      <p:sp>
        <p:nvSpPr>
          <p:cNvPr id="46" name="Google Shape;46;p6"/>
          <p:cNvSpPr txBox="1"/>
          <p:nvPr>
            <p:ph idx="3" type="body"/>
          </p:nvPr>
        </p:nvSpPr>
        <p:spPr>
          <a:xfrm>
            <a:off x="541883" y="4267200"/>
            <a:ext cx="16256497" cy="1803400"/>
          </a:xfrm>
          <a:prstGeom prst="rect">
            <a:avLst/>
          </a:prstGeom>
          <a:noFill/>
          <a:ln>
            <a:noFill/>
          </a:ln>
        </p:spPr>
        <p:txBody>
          <a:bodyPr anchorCtr="0" anchor="b" bIns="91425" lIns="91425" spcFirstLastPara="1" rIns="91425" wrap="square" tIns="91425">
            <a:noAutofit/>
          </a:bodyPr>
          <a:lstStyle>
            <a:lvl1pPr indent="-228600" lvl="0" marL="457200" algn="l">
              <a:lnSpc>
                <a:spcPct val="80000"/>
              </a:lnSpc>
              <a:spcBef>
                <a:spcPts val="2300"/>
              </a:spcBef>
              <a:spcAft>
                <a:spcPts val="0"/>
              </a:spcAft>
              <a:buClr>
                <a:srgbClr val="A6AAA9"/>
              </a:buClr>
              <a:buSzPts val="1400"/>
              <a:buNone/>
              <a:defRPr sz="5400" cap="none">
                <a:solidFill>
                  <a:srgbClr val="A6AAA9"/>
                </a:solidFill>
              </a:defRPr>
            </a:lvl1pPr>
            <a:lvl2pPr indent="-228600" lvl="1" marL="914400" algn="l">
              <a:lnSpc>
                <a:spcPct val="80000"/>
              </a:lnSpc>
              <a:spcBef>
                <a:spcPts val="2300"/>
              </a:spcBef>
              <a:spcAft>
                <a:spcPts val="0"/>
              </a:spcAft>
              <a:buClr>
                <a:srgbClr val="A6AAA9"/>
              </a:buClr>
              <a:buSzPts val="1400"/>
              <a:buNone/>
              <a:defRPr sz="5400" cap="none">
                <a:solidFill>
                  <a:srgbClr val="A6AAA9"/>
                </a:solidFill>
              </a:defRPr>
            </a:lvl2pPr>
            <a:lvl3pPr indent="-228600" lvl="2" marL="1371600" algn="l">
              <a:lnSpc>
                <a:spcPct val="80000"/>
              </a:lnSpc>
              <a:spcBef>
                <a:spcPts val="2300"/>
              </a:spcBef>
              <a:spcAft>
                <a:spcPts val="0"/>
              </a:spcAft>
              <a:buClr>
                <a:srgbClr val="A6AAA9"/>
              </a:buClr>
              <a:buSzPts val="1400"/>
              <a:buNone/>
              <a:defRPr sz="5400" cap="none">
                <a:solidFill>
                  <a:srgbClr val="A6AAA9"/>
                </a:solidFill>
              </a:defRPr>
            </a:lvl3pPr>
            <a:lvl4pPr indent="-228600" lvl="3" marL="1828800" algn="l">
              <a:lnSpc>
                <a:spcPct val="80000"/>
              </a:lnSpc>
              <a:spcBef>
                <a:spcPts val="2300"/>
              </a:spcBef>
              <a:spcAft>
                <a:spcPts val="0"/>
              </a:spcAft>
              <a:buClr>
                <a:srgbClr val="A6AAA9"/>
              </a:buClr>
              <a:buSzPts val="1400"/>
              <a:buNone/>
              <a:defRPr sz="5400" cap="none">
                <a:solidFill>
                  <a:srgbClr val="A6AAA9"/>
                </a:solidFill>
              </a:defRPr>
            </a:lvl4pPr>
            <a:lvl5pPr indent="-228600" lvl="4" marL="2286000" algn="l">
              <a:lnSpc>
                <a:spcPct val="80000"/>
              </a:lnSpc>
              <a:spcBef>
                <a:spcPts val="2300"/>
              </a:spcBef>
              <a:spcAft>
                <a:spcPts val="0"/>
              </a:spcAft>
              <a:buClr>
                <a:srgbClr val="A6AAA9"/>
              </a:buClr>
              <a:buSzPts val="1400"/>
              <a:buNone/>
              <a:defRPr sz="5400" cap="none">
                <a:solidFill>
                  <a:srgbClr val="A6AAA9"/>
                </a:solidFill>
              </a:defRPr>
            </a:lvl5pPr>
            <a:lvl6pPr indent="-317500" lvl="5" marL="2743200" algn="l">
              <a:lnSpc>
                <a:spcPct val="100000"/>
              </a:lnSpc>
              <a:spcBef>
                <a:spcPts val="2801"/>
              </a:spcBef>
              <a:spcAft>
                <a:spcPts val="0"/>
              </a:spcAft>
              <a:buSzPts val="1400"/>
              <a:buChar char="‣"/>
              <a:defRPr b="0" i="0" sz="3400" u="none" cap="none" strike="noStrike">
                <a:solidFill>
                  <a:srgbClr val="838787"/>
                </a:solidFill>
              </a:defRPr>
            </a:lvl6pPr>
            <a:lvl7pPr indent="-317500" lvl="6" marL="3200400" algn="l">
              <a:lnSpc>
                <a:spcPct val="100000"/>
              </a:lnSpc>
              <a:spcBef>
                <a:spcPts val="2801"/>
              </a:spcBef>
              <a:spcAft>
                <a:spcPts val="0"/>
              </a:spcAft>
              <a:buSzPts val="1400"/>
              <a:buChar char="‣"/>
              <a:defRPr b="0" i="0" sz="3400" u="none" cap="none" strike="noStrike">
                <a:solidFill>
                  <a:srgbClr val="838787"/>
                </a:solidFill>
              </a:defRPr>
            </a:lvl7pPr>
            <a:lvl8pPr indent="-317500" lvl="7" marL="3657600" algn="l">
              <a:lnSpc>
                <a:spcPct val="100000"/>
              </a:lnSpc>
              <a:spcBef>
                <a:spcPts val="2801"/>
              </a:spcBef>
              <a:spcAft>
                <a:spcPts val="0"/>
              </a:spcAft>
              <a:buSzPts val="1400"/>
              <a:buChar char="‣"/>
              <a:defRPr b="0" i="0" sz="3400" u="none" cap="none" strike="noStrike">
                <a:solidFill>
                  <a:srgbClr val="838787"/>
                </a:solidFill>
              </a:defRPr>
            </a:lvl8pPr>
            <a:lvl9pPr indent="-317500" lvl="8" marL="4114800" algn="l">
              <a:lnSpc>
                <a:spcPct val="100000"/>
              </a:lnSpc>
              <a:spcBef>
                <a:spcPts val="2801"/>
              </a:spcBef>
              <a:spcAft>
                <a:spcPts val="0"/>
              </a:spcAft>
              <a:buSzPts val="1400"/>
              <a:buChar char="‣"/>
              <a:defRPr b="0" i="0" sz="3400" u="none" cap="none" strike="noStrike">
                <a:solidFill>
                  <a:srgbClr val="838787"/>
                </a:solidFill>
              </a:defRPr>
            </a:lvl9pPr>
          </a:lstStyle>
          <a:p/>
        </p:txBody>
      </p:sp>
      <p:sp>
        <p:nvSpPr>
          <p:cNvPr id="47" name="Google Shape;47;p6"/>
          <p:cNvSpPr txBox="1"/>
          <p:nvPr>
            <p:ph idx="12" type="sldNum"/>
          </p:nvPr>
        </p:nvSpPr>
        <p:spPr>
          <a:xfrm>
            <a:off x="16323000" y="431800"/>
            <a:ext cx="479297" cy="398058"/>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1pPr>
            <a:lvl2pPr indent="0" lvl="1"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2pPr>
            <a:lvl3pPr indent="0" lvl="2"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3pPr>
            <a:lvl4pPr indent="0" lvl="3"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4pPr>
            <a:lvl5pPr indent="0" lvl="4"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5pPr>
            <a:lvl6pPr indent="0" lvl="5"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6pPr>
            <a:lvl7pPr indent="0" lvl="6"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7pPr>
            <a:lvl8pPr indent="0" lvl="7"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8pPr>
            <a:lvl9pPr indent="0" lvl="8"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Subtitle Alt" showMasterSp="0">
  <p:cSld name="Title &amp; Subtitle Alt">
    <p:spTree>
      <p:nvGrpSpPr>
        <p:cNvPr id="48" name="Shape 48"/>
        <p:cNvGrpSpPr/>
        <p:nvPr/>
      </p:nvGrpSpPr>
      <p:grpSpPr>
        <a:xfrm>
          <a:off x="0" y="0"/>
          <a:ext cx="0" cy="0"/>
          <a:chOff x="0" y="0"/>
          <a:chExt cx="0" cy="0"/>
        </a:xfrm>
      </p:grpSpPr>
      <p:cxnSp>
        <p:nvCxnSpPr>
          <p:cNvPr id="49" name="Google Shape;49;p7"/>
          <p:cNvCxnSpPr/>
          <p:nvPr/>
        </p:nvCxnSpPr>
        <p:spPr>
          <a:xfrm flipH="1" rot="10800000">
            <a:off x="541883" y="6140894"/>
            <a:ext cx="16256497" cy="263"/>
          </a:xfrm>
          <a:prstGeom prst="straightConnector1">
            <a:avLst/>
          </a:prstGeom>
          <a:noFill/>
          <a:ln cap="flat" cmpd="sng" w="38100">
            <a:solidFill>
              <a:srgbClr val="A6AAA9"/>
            </a:solidFill>
            <a:prstDash val="solid"/>
            <a:miter lim="8000"/>
            <a:headEnd len="sm" w="sm" type="none"/>
            <a:tailEnd len="sm" w="sm" type="none"/>
          </a:ln>
        </p:spPr>
      </p:cxnSp>
      <p:sp>
        <p:nvSpPr>
          <p:cNvPr id="50" name="Google Shape;50;p7"/>
          <p:cNvSpPr txBox="1"/>
          <p:nvPr>
            <p:ph type="title"/>
          </p:nvPr>
        </p:nvSpPr>
        <p:spPr>
          <a:xfrm>
            <a:off x="541883" y="6426200"/>
            <a:ext cx="16256497" cy="2705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None/>
              <a:defRPr sz="17002"/>
            </a:lvl1pPr>
            <a:lvl2pPr lvl="1" algn="l">
              <a:lnSpc>
                <a:spcPct val="100000"/>
              </a:lnSpc>
              <a:spcBef>
                <a:spcPts val="0"/>
              </a:spcBef>
              <a:spcAft>
                <a:spcPts val="0"/>
              </a:spcAft>
              <a:buSzPts val="1400"/>
              <a:buNone/>
              <a:defRPr b="0" i="0" sz="6000" u="none" cap="none" strike="noStrike">
                <a:solidFill>
                  <a:srgbClr val="01457A"/>
                </a:solidFill>
              </a:defRPr>
            </a:lvl2pPr>
            <a:lvl3pPr lvl="2" algn="l">
              <a:lnSpc>
                <a:spcPct val="100000"/>
              </a:lnSpc>
              <a:spcBef>
                <a:spcPts val="0"/>
              </a:spcBef>
              <a:spcAft>
                <a:spcPts val="0"/>
              </a:spcAft>
              <a:buSzPts val="1400"/>
              <a:buNone/>
              <a:defRPr b="0" i="0" sz="6000" u="none" cap="none" strike="noStrike">
                <a:solidFill>
                  <a:srgbClr val="01457A"/>
                </a:solidFill>
              </a:defRPr>
            </a:lvl3pPr>
            <a:lvl4pPr lvl="3" algn="l">
              <a:lnSpc>
                <a:spcPct val="100000"/>
              </a:lnSpc>
              <a:spcBef>
                <a:spcPts val="0"/>
              </a:spcBef>
              <a:spcAft>
                <a:spcPts val="0"/>
              </a:spcAft>
              <a:buSzPts val="1400"/>
              <a:buNone/>
              <a:defRPr b="0" i="0" sz="6000" u="none" cap="none" strike="noStrike">
                <a:solidFill>
                  <a:srgbClr val="01457A"/>
                </a:solidFill>
              </a:defRPr>
            </a:lvl4pPr>
            <a:lvl5pPr lvl="4" algn="l">
              <a:lnSpc>
                <a:spcPct val="100000"/>
              </a:lnSpc>
              <a:spcBef>
                <a:spcPts val="0"/>
              </a:spcBef>
              <a:spcAft>
                <a:spcPts val="0"/>
              </a:spcAft>
              <a:buSzPts val="1400"/>
              <a:buNone/>
              <a:defRPr b="0" i="0" sz="6000" u="none" cap="none" strike="noStrike">
                <a:solidFill>
                  <a:srgbClr val="01457A"/>
                </a:solidFill>
              </a:defRPr>
            </a:lvl5pPr>
            <a:lvl6pPr lvl="5" algn="l">
              <a:lnSpc>
                <a:spcPct val="100000"/>
              </a:lnSpc>
              <a:spcBef>
                <a:spcPts val="0"/>
              </a:spcBef>
              <a:spcAft>
                <a:spcPts val="0"/>
              </a:spcAft>
              <a:buSzPts val="1400"/>
              <a:buNone/>
              <a:defRPr b="0" i="0" sz="6000" u="none" cap="none" strike="noStrike">
                <a:solidFill>
                  <a:srgbClr val="01457A"/>
                </a:solidFill>
              </a:defRPr>
            </a:lvl6pPr>
            <a:lvl7pPr lvl="6" algn="l">
              <a:lnSpc>
                <a:spcPct val="100000"/>
              </a:lnSpc>
              <a:spcBef>
                <a:spcPts val="0"/>
              </a:spcBef>
              <a:spcAft>
                <a:spcPts val="0"/>
              </a:spcAft>
              <a:buSzPts val="1400"/>
              <a:buNone/>
              <a:defRPr b="0" i="0" sz="6000" u="none" cap="none" strike="noStrike">
                <a:solidFill>
                  <a:srgbClr val="01457A"/>
                </a:solidFill>
              </a:defRPr>
            </a:lvl7pPr>
            <a:lvl8pPr lvl="7" algn="l">
              <a:lnSpc>
                <a:spcPct val="100000"/>
              </a:lnSpc>
              <a:spcBef>
                <a:spcPts val="0"/>
              </a:spcBef>
              <a:spcAft>
                <a:spcPts val="0"/>
              </a:spcAft>
              <a:buSzPts val="1400"/>
              <a:buNone/>
              <a:defRPr b="0" i="0" sz="6000" u="none" cap="none" strike="noStrike">
                <a:solidFill>
                  <a:srgbClr val="01457A"/>
                </a:solidFill>
              </a:defRPr>
            </a:lvl8pPr>
            <a:lvl9pPr lvl="8" algn="l">
              <a:lnSpc>
                <a:spcPct val="100000"/>
              </a:lnSpc>
              <a:spcBef>
                <a:spcPts val="0"/>
              </a:spcBef>
              <a:spcAft>
                <a:spcPts val="0"/>
              </a:spcAft>
              <a:buSzPts val="1400"/>
              <a:buNone/>
              <a:defRPr b="0" i="0" sz="6000" u="none" cap="none" strike="noStrike">
                <a:solidFill>
                  <a:srgbClr val="01457A"/>
                </a:solidFill>
              </a:defRPr>
            </a:lvl9pPr>
          </a:lstStyle>
          <a:p/>
        </p:txBody>
      </p:sp>
      <p:sp>
        <p:nvSpPr>
          <p:cNvPr id="51" name="Google Shape;51;p7"/>
          <p:cNvSpPr txBox="1"/>
          <p:nvPr>
            <p:ph idx="1" type="body"/>
          </p:nvPr>
        </p:nvSpPr>
        <p:spPr>
          <a:xfrm>
            <a:off x="541883" y="4267200"/>
            <a:ext cx="16256497" cy="1803400"/>
          </a:xfrm>
          <a:prstGeom prst="rect">
            <a:avLst/>
          </a:prstGeom>
          <a:noFill/>
          <a:ln>
            <a:noFill/>
          </a:ln>
        </p:spPr>
        <p:txBody>
          <a:bodyPr anchorCtr="0" anchor="b" bIns="91425" lIns="91425" spcFirstLastPara="1" rIns="91425" wrap="square" tIns="91425">
            <a:noAutofit/>
          </a:bodyPr>
          <a:lstStyle>
            <a:lvl1pPr indent="-228600" lvl="0" marL="457200" algn="l">
              <a:lnSpc>
                <a:spcPct val="80000"/>
              </a:lnSpc>
              <a:spcBef>
                <a:spcPts val="2300"/>
              </a:spcBef>
              <a:spcAft>
                <a:spcPts val="0"/>
              </a:spcAft>
              <a:buClr>
                <a:srgbClr val="A6AAA9"/>
              </a:buClr>
              <a:buSzPts val="1400"/>
              <a:buNone/>
              <a:defRPr sz="5400" cap="none">
                <a:solidFill>
                  <a:srgbClr val="A6AAA9"/>
                </a:solidFill>
              </a:defRPr>
            </a:lvl1pPr>
            <a:lvl2pPr indent="-228600" lvl="1" marL="914400" algn="l">
              <a:lnSpc>
                <a:spcPct val="80000"/>
              </a:lnSpc>
              <a:spcBef>
                <a:spcPts val="2300"/>
              </a:spcBef>
              <a:spcAft>
                <a:spcPts val="0"/>
              </a:spcAft>
              <a:buClr>
                <a:srgbClr val="A6AAA9"/>
              </a:buClr>
              <a:buSzPts val="1400"/>
              <a:buNone/>
              <a:defRPr sz="5400" cap="none">
                <a:solidFill>
                  <a:srgbClr val="A6AAA9"/>
                </a:solidFill>
              </a:defRPr>
            </a:lvl2pPr>
            <a:lvl3pPr indent="-228600" lvl="2" marL="1371600" algn="l">
              <a:lnSpc>
                <a:spcPct val="80000"/>
              </a:lnSpc>
              <a:spcBef>
                <a:spcPts val="2300"/>
              </a:spcBef>
              <a:spcAft>
                <a:spcPts val="0"/>
              </a:spcAft>
              <a:buClr>
                <a:srgbClr val="A6AAA9"/>
              </a:buClr>
              <a:buSzPts val="1400"/>
              <a:buNone/>
              <a:defRPr sz="5400" cap="none">
                <a:solidFill>
                  <a:srgbClr val="A6AAA9"/>
                </a:solidFill>
              </a:defRPr>
            </a:lvl3pPr>
            <a:lvl4pPr indent="-228600" lvl="3" marL="1828800" algn="l">
              <a:lnSpc>
                <a:spcPct val="80000"/>
              </a:lnSpc>
              <a:spcBef>
                <a:spcPts val="2300"/>
              </a:spcBef>
              <a:spcAft>
                <a:spcPts val="0"/>
              </a:spcAft>
              <a:buClr>
                <a:srgbClr val="A6AAA9"/>
              </a:buClr>
              <a:buSzPts val="1400"/>
              <a:buNone/>
              <a:defRPr sz="5400" cap="none">
                <a:solidFill>
                  <a:srgbClr val="A6AAA9"/>
                </a:solidFill>
              </a:defRPr>
            </a:lvl4pPr>
            <a:lvl5pPr indent="-228600" lvl="4" marL="2286000" algn="l">
              <a:lnSpc>
                <a:spcPct val="80000"/>
              </a:lnSpc>
              <a:spcBef>
                <a:spcPts val="2300"/>
              </a:spcBef>
              <a:spcAft>
                <a:spcPts val="0"/>
              </a:spcAft>
              <a:buClr>
                <a:srgbClr val="A6AAA9"/>
              </a:buClr>
              <a:buSzPts val="1400"/>
              <a:buNone/>
              <a:defRPr sz="5400" cap="none">
                <a:solidFill>
                  <a:srgbClr val="A6AAA9"/>
                </a:solidFill>
              </a:defRPr>
            </a:lvl5pPr>
            <a:lvl6pPr indent="-317500" lvl="5" marL="2743200" algn="l">
              <a:lnSpc>
                <a:spcPct val="100000"/>
              </a:lnSpc>
              <a:spcBef>
                <a:spcPts val="2801"/>
              </a:spcBef>
              <a:spcAft>
                <a:spcPts val="0"/>
              </a:spcAft>
              <a:buSzPts val="1400"/>
              <a:buChar char="‣"/>
              <a:defRPr b="0" i="0" sz="3400" u="none" cap="none" strike="noStrike">
                <a:solidFill>
                  <a:srgbClr val="838787"/>
                </a:solidFill>
              </a:defRPr>
            </a:lvl6pPr>
            <a:lvl7pPr indent="-317500" lvl="6" marL="3200400" algn="l">
              <a:lnSpc>
                <a:spcPct val="100000"/>
              </a:lnSpc>
              <a:spcBef>
                <a:spcPts val="2801"/>
              </a:spcBef>
              <a:spcAft>
                <a:spcPts val="0"/>
              </a:spcAft>
              <a:buSzPts val="1400"/>
              <a:buChar char="‣"/>
              <a:defRPr b="0" i="0" sz="3400" u="none" cap="none" strike="noStrike">
                <a:solidFill>
                  <a:srgbClr val="838787"/>
                </a:solidFill>
              </a:defRPr>
            </a:lvl7pPr>
            <a:lvl8pPr indent="-317500" lvl="7" marL="3657600" algn="l">
              <a:lnSpc>
                <a:spcPct val="100000"/>
              </a:lnSpc>
              <a:spcBef>
                <a:spcPts val="2801"/>
              </a:spcBef>
              <a:spcAft>
                <a:spcPts val="0"/>
              </a:spcAft>
              <a:buSzPts val="1400"/>
              <a:buChar char="‣"/>
              <a:defRPr b="0" i="0" sz="3400" u="none" cap="none" strike="noStrike">
                <a:solidFill>
                  <a:srgbClr val="838787"/>
                </a:solidFill>
              </a:defRPr>
            </a:lvl8pPr>
            <a:lvl9pPr indent="-317500" lvl="8" marL="4114800" algn="l">
              <a:lnSpc>
                <a:spcPct val="100000"/>
              </a:lnSpc>
              <a:spcBef>
                <a:spcPts val="2801"/>
              </a:spcBef>
              <a:spcAft>
                <a:spcPts val="0"/>
              </a:spcAft>
              <a:buSzPts val="1400"/>
              <a:buChar char="‣"/>
              <a:defRPr b="0" i="0" sz="3400" u="none" cap="none" strike="noStrike">
                <a:solidFill>
                  <a:srgbClr val="838787"/>
                </a:solidFill>
              </a:defRPr>
            </a:lvl9pPr>
          </a:lstStyle>
          <a:p/>
        </p:txBody>
      </p:sp>
      <p:sp>
        <p:nvSpPr>
          <p:cNvPr id="52" name="Google Shape;52;p7"/>
          <p:cNvSpPr txBox="1"/>
          <p:nvPr>
            <p:ph idx="12" type="sldNum"/>
          </p:nvPr>
        </p:nvSpPr>
        <p:spPr>
          <a:xfrm>
            <a:off x="16279559" y="419100"/>
            <a:ext cx="479297" cy="398058"/>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1pPr>
            <a:lvl2pPr indent="0" lvl="1"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2pPr>
            <a:lvl3pPr indent="0" lvl="2"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3pPr>
            <a:lvl4pPr indent="0" lvl="3"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4pPr>
            <a:lvl5pPr indent="0" lvl="4"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5pPr>
            <a:lvl6pPr indent="0" lvl="5"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6pPr>
            <a:lvl7pPr indent="0" lvl="6"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7pPr>
            <a:lvl8pPr indent="0" lvl="7"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8pPr>
            <a:lvl9pPr indent="0" lvl="8"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Center" showMasterSp="0">
  <p:cSld name="Title - Center">
    <p:spTree>
      <p:nvGrpSpPr>
        <p:cNvPr id="53" name="Shape 53"/>
        <p:cNvGrpSpPr/>
        <p:nvPr/>
      </p:nvGrpSpPr>
      <p:grpSpPr>
        <a:xfrm>
          <a:off x="0" y="0"/>
          <a:ext cx="0" cy="0"/>
          <a:chOff x="0" y="0"/>
          <a:chExt cx="0" cy="0"/>
        </a:xfrm>
      </p:grpSpPr>
      <p:sp>
        <p:nvSpPr>
          <p:cNvPr id="54" name="Google Shape;54;p8"/>
          <p:cNvSpPr txBox="1"/>
          <p:nvPr>
            <p:ph type="title"/>
          </p:nvPr>
        </p:nvSpPr>
        <p:spPr>
          <a:xfrm>
            <a:off x="541883" y="4038600"/>
            <a:ext cx="16256497" cy="45212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None/>
              <a:defRPr sz="17002"/>
            </a:lvl1pPr>
            <a:lvl2pPr lvl="1" algn="l">
              <a:lnSpc>
                <a:spcPct val="100000"/>
              </a:lnSpc>
              <a:spcBef>
                <a:spcPts val="0"/>
              </a:spcBef>
              <a:spcAft>
                <a:spcPts val="0"/>
              </a:spcAft>
              <a:buSzPts val="1400"/>
              <a:buNone/>
              <a:defRPr b="0" i="0" sz="6000" u="none" cap="none" strike="noStrike">
                <a:solidFill>
                  <a:srgbClr val="01457A"/>
                </a:solidFill>
              </a:defRPr>
            </a:lvl2pPr>
            <a:lvl3pPr lvl="2" algn="l">
              <a:lnSpc>
                <a:spcPct val="100000"/>
              </a:lnSpc>
              <a:spcBef>
                <a:spcPts val="0"/>
              </a:spcBef>
              <a:spcAft>
                <a:spcPts val="0"/>
              </a:spcAft>
              <a:buSzPts val="1400"/>
              <a:buNone/>
              <a:defRPr b="0" i="0" sz="6000" u="none" cap="none" strike="noStrike">
                <a:solidFill>
                  <a:srgbClr val="01457A"/>
                </a:solidFill>
              </a:defRPr>
            </a:lvl3pPr>
            <a:lvl4pPr lvl="3" algn="l">
              <a:lnSpc>
                <a:spcPct val="100000"/>
              </a:lnSpc>
              <a:spcBef>
                <a:spcPts val="0"/>
              </a:spcBef>
              <a:spcAft>
                <a:spcPts val="0"/>
              </a:spcAft>
              <a:buSzPts val="1400"/>
              <a:buNone/>
              <a:defRPr b="0" i="0" sz="6000" u="none" cap="none" strike="noStrike">
                <a:solidFill>
                  <a:srgbClr val="01457A"/>
                </a:solidFill>
              </a:defRPr>
            </a:lvl4pPr>
            <a:lvl5pPr lvl="4" algn="l">
              <a:lnSpc>
                <a:spcPct val="100000"/>
              </a:lnSpc>
              <a:spcBef>
                <a:spcPts val="0"/>
              </a:spcBef>
              <a:spcAft>
                <a:spcPts val="0"/>
              </a:spcAft>
              <a:buSzPts val="1400"/>
              <a:buNone/>
              <a:defRPr b="0" i="0" sz="6000" u="none" cap="none" strike="noStrike">
                <a:solidFill>
                  <a:srgbClr val="01457A"/>
                </a:solidFill>
              </a:defRPr>
            </a:lvl5pPr>
            <a:lvl6pPr lvl="5" algn="l">
              <a:lnSpc>
                <a:spcPct val="100000"/>
              </a:lnSpc>
              <a:spcBef>
                <a:spcPts val="0"/>
              </a:spcBef>
              <a:spcAft>
                <a:spcPts val="0"/>
              </a:spcAft>
              <a:buSzPts val="1400"/>
              <a:buNone/>
              <a:defRPr b="0" i="0" sz="6000" u="none" cap="none" strike="noStrike">
                <a:solidFill>
                  <a:srgbClr val="01457A"/>
                </a:solidFill>
              </a:defRPr>
            </a:lvl6pPr>
            <a:lvl7pPr lvl="6" algn="l">
              <a:lnSpc>
                <a:spcPct val="100000"/>
              </a:lnSpc>
              <a:spcBef>
                <a:spcPts val="0"/>
              </a:spcBef>
              <a:spcAft>
                <a:spcPts val="0"/>
              </a:spcAft>
              <a:buSzPts val="1400"/>
              <a:buNone/>
              <a:defRPr b="0" i="0" sz="6000" u="none" cap="none" strike="noStrike">
                <a:solidFill>
                  <a:srgbClr val="01457A"/>
                </a:solidFill>
              </a:defRPr>
            </a:lvl7pPr>
            <a:lvl8pPr lvl="7" algn="l">
              <a:lnSpc>
                <a:spcPct val="100000"/>
              </a:lnSpc>
              <a:spcBef>
                <a:spcPts val="0"/>
              </a:spcBef>
              <a:spcAft>
                <a:spcPts val="0"/>
              </a:spcAft>
              <a:buSzPts val="1400"/>
              <a:buNone/>
              <a:defRPr b="0" i="0" sz="6000" u="none" cap="none" strike="noStrike">
                <a:solidFill>
                  <a:srgbClr val="01457A"/>
                </a:solidFill>
              </a:defRPr>
            </a:lvl8pPr>
            <a:lvl9pPr lvl="8" algn="l">
              <a:lnSpc>
                <a:spcPct val="100000"/>
              </a:lnSpc>
              <a:spcBef>
                <a:spcPts val="0"/>
              </a:spcBef>
              <a:spcAft>
                <a:spcPts val="0"/>
              </a:spcAft>
              <a:buSzPts val="1400"/>
              <a:buNone/>
              <a:defRPr b="0" i="0" sz="6000" u="none" cap="none" strike="noStrike">
                <a:solidFill>
                  <a:srgbClr val="01457A"/>
                </a:solidFill>
              </a:defRPr>
            </a:lvl9pPr>
          </a:lstStyle>
          <a:p/>
        </p:txBody>
      </p:sp>
      <p:sp>
        <p:nvSpPr>
          <p:cNvPr id="55" name="Google Shape;55;p8"/>
          <p:cNvSpPr txBox="1"/>
          <p:nvPr>
            <p:ph idx="12" type="sldNum"/>
          </p:nvPr>
        </p:nvSpPr>
        <p:spPr>
          <a:xfrm>
            <a:off x="16323000" y="431800"/>
            <a:ext cx="479297" cy="398058"/>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1pPr>
            <a:lvl2pPr indent="0" lvl="1"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2pPr>
            <a:lvl3pPr indent="0" lvl="2"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3pPr>
            <a:lvl4pPr indent="0" lvl="3"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4pPr>
            <a:lvl5pPr indent="0" lvl="4"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5pPr>
            <a:lvl6pPr indent="0" lvl="5"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6pPr>
            <a:lvl7pPr indent="0" lvl="6"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7pPr>
            <a:lvl8pPr indent="0" lvl="7"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8pPr>
            <a:lvl9pPr indent="0" lvl="8"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 Vertical" showMasterSp="0">
  <p:cSld name="Photo - Vertical">
    <p:bg>
      <p:bgPr>
        <a:solidFill>
          <a:srgbClr val="222222"/>
        </a:solidFill>
      </p:bgPr>
    </p:bg>
    <p:spTree>
      <p:nvGrpSpPr>
        <p:cNvPr id="56" name="Shape 56"/>
        <p:cNvGrpSpPr/>
        <p:nvPr/>
      </p:nvGrpSpPr>
      <p:grpSpPr>
        <a:xfrm>
          <a:off x="0" y="0"/>
          <a:ext cx="0" cy="0"/>
          <a:chOff x="0" y="0"/>
          <a:chExt cx="0" cy="0"/>
        </a:xfrm>
      </p:grpSpPr>
      <p:cxnSp>
        <p:nvCxnSpPr>
          <p:cNvPr id="57" name="Google Shape;57;p9"/>
          <p:cNvCxnSpPr/>
          <p:nvPr/>
        </p:nvCxnSpPr>
        <p:spPr>
          <a:xfrm flipH="1" rot="10800000">
            <a:off x="7857308" y="6141021"/>
            <a:ext cx="8941073" cy="145"/>
          </a:xfrm>
          <a:prstGeom prst="straightConnector1">
            <a:avLst/>
          </a:prstGeom>
          <a:noFill/>
          <a:ln cap="flat" cmpd="sng" w="38100">
            <a:solidFill>
              <a:srgbClr val="A6AAA9"/>
            </a:solidFill>
            <a:prstDash val="solid"/>
            <a:miter lim="8000"/>
            <a:headEnd len="sm" w="sm" type="none"/>
            <a:tailEnd len="sm" w="sm" type="none"/>
          </a:ln>
        </p:spPr>
      </p:cxnSp>
      <p:sp>
        <p:nvSpPr>
          <p:cNvPr id="58" name="Google Shape;58;p9"/>
          <p:cNvSpPr/>
          <p:nvPr>
            <p:ph idx="2" type="pic"/>
          </p:nvPr>
        </p:nvSpPr>
        <p:spPr>
          <a:xfrm>
            <a:off x="0" y="0"/>
            <a:ext cx="7315423" cy="9753600"/>
          </a:xfrm>
          <a:prstGeom prst="rect">
            <a:avLst/>
          </a:prstGeom>
          <a:noFill/>
          <a:ln>
            <a:noFill/>
          </a:ln>
        </p:spPr>
      </p:sp>
      <p:sp>
        <p:nvSpPr>
          <p:cNvPr id="59" name="Google Shape;59;p9"/>
          <p:cNvSpPr txBox="1"/>
          <p:nvPr>
            <p:ph type="title"/>
          </p:nvPr>
        </p:nvSpPr>
        <p:spPr>
          <a:xfrm>
            <a:off x="7857308" y="6426200"/>
            <a:ext cx="8941073" cy="2705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None/>
              <a:defRPr sz="17002"/>
            </a:lvl1pPr>
            <a:lvl2pPr lvl="1" algn="l">
              <a:lnSpc>
                <a:spcPct val="100000"/>
              </a:lnSpc>
              <a:spcBef>
                <a:spcPts val="0"/>
              </a:spcBef>
              <a:spcAft>
                <a:spcPts val="0"/>
              </a:spcAft>
              <a:buSzPts val="1400"/>
              <a:buNone/>
              <a:defRPr b="0" i="0" sz="6000" u="none" cap="none" strike="noStrike">
                <a:solidFill>
                  <a:srgbClr val="01457A"/>
                </a:solidFill>
              </a:defRPr>
            </a:lvl2pPr>
            <a:lvl3pPr lvl="2" algn="l">
              <a:lnSpc>
                <a:spcPct val="100000"/>
              </a:lnSpc>
              <a:spcBef>
                <a:spcPts val="0"/>
              </a:spcBef>
              <a:spcAft>
                <a:spcPts val="0"/>
              </a:spcAft>
              <a:buSzPts val="1400"/>
              <a:buNone/>
              <a:defRPr b="0" i="0" sz="6000" u="none" cap="none" strike="noStrike">
                <a:solidFill>
                  <a:srgbClr val="01457A"/>
                </a:solidFill>
              </a:defRPr>
            </a:lvl3pPr>
            <a:lvl4pPr lvl="3" algn="l">
              <a:lnSpc>
                <a:spcPct val="100000"/>
              </a:lnSpc>
              <a:spcBef>
                <a:spcPts val="0"/>
              </a:spcBef>
              <a:spcAft>
                <a:spcPts val="0"/>
              </a:spcAft>
              <a:buSzPts val="1400"/>
              <a:buNone/>
              <a:defRPr b="0" i="0" sz="6000" u="none" cap="none" strike="noStrike">
                <a:solidFill>
                  <a:srgbClr val="01457A"/>
                </a:solidFill>
              </a:defRPr>
            </a:lvl4pPr>
            <a:lvl5pPr lvl="4" algn="l">
              <a:lnSpc>
                <a:spcPct val="100000"/>
              </a:lnSpc>
              <a:spcBef>
                <a:spcPts val="0"/>
              </a:spcBef>
              <a:spcAft>
                <a:spcPts val="0"/>
              </a:spcAft>
              <a:buSzPts val="1400"/>
              <a:buNone/>
              <a:defRPr b="0" i="0" sz="6000" u="none" cap="none" strike="noStrike">
                <a:solidFill>
                  <a:srgbClr val="01457A"/>
                </a:solidFill>
              </a:defRPr>
            </a:lvl5pPr>
            <a:lvl6pPr lvl="5" algn="l">
              <a:lnSpc>
                <a:spcPct val="100000"/>
              </a:lnSpc>
              <a:spcBef>
                <a:spcPts val="0"/>
              </a:spcBef>
              <a:spcAft>
                <a:spcPts val="0"/>
              </a:spcAft>
              <a:buSzPts val="1400"/>
              <a:buNone/>
              <a:defRPr b="0" i="0" sz="6000" u="none" cap="none" strike="noStrike">
                <a:solidFill>
                  <a:srgbClr val="01457A"/>
                </a:solidFill>
              </a:defRPr>
            </a:lvl6pPr>
            <a:lvl7pPr lvl="6" algn="l">
              <a:lnSpc>
                <a:spcPct val="100000"/>
              </a:lnSpc>
              <a:spcBef>
                <a:spcPts val="0"/>
              </a:spcBef>
              <a:spcAft>
                <a:spcPts val="0"/>
              </a:spcAft>
              <a:buSzPts val="1400"/>
              <a:buNone/>
              <a:defRPr b="0" i="0" sz="6000" u="none" cap="none" strike="noStrike">
                <a:solidFill>
                  <a:srgbClr val="01457A"/>
                </a:solidFill>
              </a:defRPr>
            </a:lvl7pPr>
            <a:lvl8pPr lvl="7" algn="l">
              <a:lnSpc>
                <a:spcPct val="100000"/>
              </a:lnSpc>
              <a:spcBef>
                <a:spcPts val="0"/>
              </a:spcBef>
              <a:spcAft>
                <a:spcPts val="0"/>
              </a:spcAft>
              <a:buSzPts val="1400"/>
              <a:buNone/>
              <a:defRPr b="0" i="0" sz="6000" u="none" cap="none" strike="noStrike">
                <a:solidFill>
                  <a:srgbClr val="01457A"/>
                </a:solidFill>
              </a:defRPr>
            </a:lvl8pPr>
            <a:lvl9pPr lvl="8" algn="l">
              <a:lnSpc>
                <a:spcPct val="100000"/>
              </a:lnSpc>
              <a:spcBef>
                <a:spcPts val="0"/>
              </a:spcBef>
              <a:spcAft>
                <a:spcPts val="0"/>
              </a:spcAft>
              <a:buSzPts val="1400"/>
              <a:buNone/>
              <a:defRPr b="0" i="0" sz="6000" u="none" cap="none" strike="noStrike">
                <a:solidFill>
                  <a:srgbClr val="01457A"/>
                </a:solidFill>
              </a:defRPr>
            </a:lvl9pPr>
          </a:lstStyle>
          <a:p/>
        </p:txBody>
      </p:sp>
      <p:sp>
        <p:nvSpPr>
          <p:cNvPr id="60" name="Google Shape;60;p9"/>
          <p:cNvSpPr txBox="1"/>
          <p:nvPr>
            <p:ph idx="1" type="body"/>
          </p:nvPr>
        </p:nvSpPr>
        <p:spPr>
          <a:xfrm>
            <a:off x="7857308" y="4267200"/>
            <a:ext cx="8941073" cy="1803400"/>
          </a:xfrm>
          <a:prstGeom prst="rect">
            <a:avLst/>
          </a:prstGeom>
          <a:noFill/>
          <a:ln>
            <a:noFill/>
          </a:ln>
        </p:spPr>
        <p:txBody>
          <a:bodyPr anchorCtr="0" anchor="b" bIns="91425" lIns="91425" spcFirstLastPara="1" rIns="91425" wrap="square" tIns="91425">
            <a:noAutofit/>
          </a:bodyPr>
          <a:lstStyle>
            <a:lvl1pPr indent="-228600" lvl="0" marL="457200" algn="l">
              <a:lnSpc>
                <a:spcPct val="80000"/>
              </a:lnSpc>
              <a:spcBef>
                <a:spcPts val="2300"/>
              </a:spcBef>
              <a:spcAft>
                <a:spcPts val="0"/>
              </a:spcAft>
              <a:buClr>
                <a:srgbClr val="A6AAA9"/>
              </a:buClr>
              <a:buSzPts val="1400"/>
              <a:buNone/>
              <a:defRPr sz="5400" cap="none">
                <a:solidFill>
                  <a:srgbClr val="A6AAA9"/>
                </a:solidFill>
              </a:defRPr>
            </a:lvl1pPr>
            <a:lvl2pPr indent="-228600" lvl="1" marL="914400" algn="l">
              <a:lnSpc>
                <a:spcPct val="80000"/>
              </a:lnSpc>
              <a:spcBef>
                <a:spcPts val="2300"/>
              </a:spcBef>
              <a:spcAft>
                <a:spcPts val="0"/>
              </a:spcAft>
              <a:buClr>
                <a:srgbClr val="A6AAA9"/>
              </a:buClr>
              <a:buSzPts val="1400"/>
              <a:buNone/>
              <a:defRPr sz="5400" cap="none">
                <a:solidFill>
                  <a:srgbClr val="A6AAA9"/>
                </a:solidFill>
              </a:defRPr>
            </a:lvl2pPr>
            <a:lvl3pPr indent="-228600" lvl="2" marL="1371600" algn="l">
              <a:lnSpc>
                <a:spcPct val="80000"/>
              </a:lnSpc>
              <a:spcBef>
                <a:spcPts val="2300"/>
              </a:spcBef>
              <a:spcAft>
                <a:spcPts val="0"/>
              </a:spcAft>
              <a:buClr>
                <a:srgbClr val="A6AAA9"/>
              </a:buClr>
              <a:buSzPts val="1400"/>
              <a:buNone/>
              <a:defRPr sz="5400" cap="none">
                <a:solidFill>
                  <a:srgbClr val="A6AAA9"/>
                </a:solidFill>
              </a:defRPr>
            </a:lvl3pPr>
            <a:lvl4pPr indent="-228600" lvl="3" marL="1828800" algn="l">
              <a:lnSpc>
                <a:spcPct val="80000"/>
              </a:lnSpc>
              <a:spcBef>
                <a:spcPts val="2300"/>
              </a:spcBef>
              <a:spcAft>
                <a:spcPts val="0"/>
              </a:spcAft>
              <a:buClr>
                <a:srgbClr val="A6AAA9"/>
              </a:buClr>
              <a:buSzPts val="1400"/>
              <a:buNone/>
              <a:defRPr sz="5400" cap="none">
                <a:solidFill>
                  <a:srgbClr val="A6AAA9"/>
                </a:solidFill>
              </a:defRPr>
            </a:lvl4pPr>
            <a:lvl5pPr indent="-228600" lvl="4" marL="2286000" algn="l">
              <a:lnSpc>
                <a:spcPct val="80000"/>
              </a:lnSpc>
              <a:spcBef>
                <a:spcPts val="2300"/>
              </a:spcBef>
              <a:spcAft>
                <a:spcPts val="0"/>
              </a:spcAft>
              <a:buClr>
                <a:srgbClr val="A6AAA9"/>
              </a:buClr>
              <a:buSzPts val="1400"/>
              <a:buNone/>
              <a:defRPr sz="5400" cap="none">
                <a:solidFill>
                  <a:srgbClr val="A6AAA9"/>
                </a:solidFill>
              </a:defRPr>
            </a:lvl5pPr>
            <a:lvl6pPr indent="-317500" lvl="5" marL="2743200" algn="l">
              <a:lnSpc>
                <a:spcPct val="100000"/>
              </a:lnSpc>
              <a:spcBef>
                <a:spcPts val="2801"/>
              </a:spcBef>
              <a:spcAft>
                <a:spcPts val="0"/>
              </a:spcAft>
              <a:buSzPts val="1400"/>
              <a:buChar char="‣"/>
              <a:defRPr b="0" i="0" sz="3400" u="none" cap="none" strike="noStrike">
                <a:solidFill>
                  <a:srgbClr val="838787"/>
                </a:solidFill>
              </a:defRPr>
            </a:lvl6pPr>
            <a:lvl7pPr indent="-317500" lvl="6" marL="3200400" algn="l">
              <a:lnSpc>
                <a:spcPct val="100000"/>
              </a:lnSpc>
              <a:spcBef>
                <a:spcPts val="2801"/>
              </a:spcBef>
              <a:spcAft>
                <a:spcPts val="0"/>
              </a:spcAft>
              <a:buSzPts val="1400"/>
              <a:buChar char="‣"/>
              <a:defRPr b="0" i="0" sz="3400" u="none" cap="none" strike="noStrike">
                <a:solidFill>
                  <a:srgbClr val="838787"/>
                </a:solidFill>
              </a:defRPr>
            </a:lvl7pPr>
            <a:lvl8pPr indent="-317500" lvl="7" marL="3657600" algn="l">
              <a:lnSpc>
                <a:spcPct val="100000"/>
              </a:lnSpc>
              <a:spcBef>
                <a:spcPts val="2801"/>
              </a:spcBef>
              <a:spcAft>
                <a:spcPts val="0"/>
              </a:spcAft>
              <a:buSzPts val="1400"/>
              <a:buChar char="‣"/>
              <a:defRPr b="0" i="0" sz="3400" u="none" cap="none" strike="noStrike">
                <a:solidFill>
                  <a:srgbClr val="838787"/>
                </a:solidFill>
              </a:defRPr>
            </a:lvl8pPr>
            <a:lvl9pPr indent="-317500" lvl="8" marL="4114800" algn="l">
              <a:lnSpc>
                <a:spcPct val="100000"/>
              </a:lnSpc>
              <a:spcBef>
                <a:spcPts val="2801"/>
              </a:spcBef>
              <a:spcAft>
                <a:spcPts val="0"/>
              </a:spcAft>
              <a:buSzPts val="1400"/>
              <a:buChar char="‣"/>
              <a:defRPr b="0" i="0" sz="3400" u="none" cap="none" strike="noStrike">
                <a:solidFill>
                  <a:srgbClr val="838787"/>
                </a:solidFill>
              </a:defRPr>
            </a:lvl9pPr>
          </a:lstStyle>
          <a:p/>
        </p:txBody>
      </p:sp>
      <p:sp>
        <p:nvSpPr>
          <p:cNvPr id="61" name="Google Shape;61;p9"/>
          <p:cNvSpPr txBox="1"/>
          <p:nvPr>
            <p:ph idx="12" type="sldNum"/>
          </p:nvPr>
        </p:nvSpPr>
        <p:spPr>
          <a:xfrm>
            <a:off x="16323000" y="431800"/>
            <a:ext cx="479297" cy="398058"/>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1pPr>
            <a:lvl2pPr indent="0" lvl="1"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2pPr>
            <a:lvl3pPr indent="0" lvl="2"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3pPr>
            <a:lvl4pPr indent="0" lvl="3"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4pPr>
            <a:lvl5pPr indent="0" lvl="4"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5pPr>
            <a:lvl6pPr indent="0" lvl="5"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6pPr>
            <a:lvl7pPr indent="0" lvl="6"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7pPr>
            <a:lvl8pPr indent="0" lvl="7"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8pPr>
            <a:lvl9pPr indent="0" lvl="8"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Bullets Alt" showMasterSp="0">
  <p:cSld name="Title &amp; Bullets Alt">
    <p:spTree>
      <p:nvGrpSpPr>
        <p:cNvPr id="62" name="Shape 62"/>
        <p:cNvGrpSpPr/>
        <p:nvPr/>
      </p:nvGrpSpPr>
      <p:grpSpPr>
        <a:xfrm>
          <a:off x="0" y="0"/>
          <a:ext cx="0" cy="0"/>
          <a:chOff x="0" y="0"/>
          <a:chExt cx="0" cy="0"/>
        </a:xfrm>
      </p:grpSpPr>
      <p:cxnSp>
        <p:nvCxnSpPr>
          <p:cNvPr id="63" name="Google Shape;63;p10"/>
          <p:cNvCxnSpPr/>
          <p:nvPr/>
        </p:nvCxnSpPr>
        <p:spPr>
          <a:xfrm flipH="1" rot="10800000">
            <a:off x="541883" y="993169"/>
            <a:ext cx="16256497" cy="263"/>
          </a:xfrm>
          <a:prstGeom prst="straightConnector1">
            <a:avLst/>
          </a:prstGeom>
          <a:noFill/>
          <a:ln cap="flat" cmpd="sng" w="25400">
            <a:solidFill>
              <a:srgbClr val="A6AAA9"/>
            </a:solidFill>
            <a:prstDash val="solid"/>
            <a:miter lim="8000"/>
            <a:headEnd len="sm" w="sm" type="none"/>
            <a:tailEnd len="sm" w="sm" type="none"/>
          </a:ln>
        </p:spPr>
      </p:cxnSp>
      <p:sp>
        <p:nvSpPr>
          <p:cNvPr id="64" name="Google Shape;64;p10"/>
          <p:cNvSpPr txBox="1"/>
          <p:nvPr>
            <p:ph idx="1" type="body"/>
          </p:nvPr>
        </p:nvSpPr>
        <p:spPr>
          <a:xfrm>
            <a:off x="541883" y="516342"/>
            <a:ext cx="14901790" cy="398058"/>
          </a:xfrm>
          <a:prstGeom prst="rect">
            <a:avLst/>
          </a:prstGeom>
          <a:noFill/>
          <a:ln>
            <a:noFill/>
          </a:ln>
        </p:spPr>
        <p:txBody>
          <a:bodyPr anchorCtr="0" anchor="b" bIns="91425" lIns="91425" spcFirstLastPara="1" rIns="91425" wrap="square" tIns="91425">
            <a:noAutofit/>
          </a:bodyPr>
          <a:lstStyle>
            <a:lvl1pPr indent="-228600" lvl="0" marL="457200" algn="l">
              <a:lnSpc>
                <a:spcPct val="80000"/>
              </a:lnSpc>
              <a:spcBef>
                <a:spcPts val="0"/>
              </a:spcBef>
              <a:spcAft>
                <a:spcPts val="0"/>
              </a:spcAft>
              <a:buSzPts val="1400"/>
              <a:buNone/>
              <a:defRPr sz="2400" cap="none"/>
            </a:lvl1pPr>
            <a:lvl2pPr indent="-317500" lvl="1" marL="914400" algn="l">
              <a:lnSpc>
                <a:spcPct val="100000"/>
              </a:lnSpc>
              <a:spcBef>
                <a:spcPts val="2801"/>
              </a:spcBef>
              <a:spcAft>
                <a:spcPts val="0"/>
              </a:spcAft>
              <a:buSzPts val="1400"/>
              <a:buChar char="‣"/>
              <a:defRPr b="0" i="0" sz="3400" u="none" cap="none" strike="noStrike">
                <a:solidFill>
                  <a:srgbClr val="838787"/>
                </a:solidFill>
              </a:defRPr>
            </a:lvl2pPr>
            <a:lvl3pPr indent="-317500" lvl="2" marL="1371600" algn="l">
              <a:lnSpc>
                <a:spcPct val="100000"/>
              </a:lnSpc>
              <a:spcBef>
                <a:spcPts val="2801"/>
              </a:spcBef>
              <a:spcAft>
                <a:spcPts val="0"/>
              </a:spcAft>
              <a:buSzPts val="1400"/>
              <a:buChar char="‣"/>
              <a:defRPr b="0" i="0" sz="3400" u="none" cap="none" strike="noStrike">
                <a:solidFill>
                  <a:srgbClr val="838787"/>
                </a:solidFill>
              </a:defRPr>
            </a:lvl3pPr>
            <a:lvl4pPr indent="-317500" lvl="3" marL="1828800" algn="l">
              <a:lnSpc>
                <a:spcPct val="100000"/>
              </a:lnSpc>
              <a:spcBef>
                <a:spcPts val="2801"/>
              </a:spcBef>
              <a:spcAft>
                <a:spcPts val="0"/>
              </a:spcAft>
              <a:buSzPts val="1400"/>
              <a:buChar char="‣"/>
              <a:defRPr b="0" i="0" sz="3400" u="none" cap="none" strike="noStrike">
                <a:solidFill>
                  <a:srgbClr val="838787"/>
                </a:solidFill>
              </a:defRPr>
            </a:lvl4pPr>
            <a:lvl5pPr indent="-317500" lvl="4" marL="2286000" algn="l">
              <a:lnSpc>
                <a:spcPct val="100000"/>
              </a:lnSpc>
              <a:spcBef>
                <a:spcPts val="2801"/>
              </a:spcBef>
              <a:spcAft>
                <a:spcPts val="0"/>
              </a:spcAft>
              <a:buSzPts val="1400"/>
              <a:buChar char="‣"/>
              <a:defRPr b="0" i="0" sz="3400" u="none" cap="none" strike="noStrike">
                <a:solidFill>
                  <a:srgbClr val="838787"/>
                </a:solidFill>
              </a:defRPr>
            </a:lvl5pPr>
            <a:lvl6pPr indent="-317500" lvl="5" marL="2743200" algn="l">
              <a:lnSpc>
                <a:spcPct val="100000"/>
              </a:lnSpc>
              <a:spcBef>
                <a:spcPts val="2801"/>
              </a:spcBef>
              <a:spcAft>
                <a:spcPts val="0"/>
              </a:spcAft>
              <a:buSzPts val="1400"/>
              <a:buChar char="‣"/>
              <a:defRPr b="0" i="0" sz="3400" u="none" cap="none" strike="noStrike">
                <a:solidFill>
                  <a:srgbClr val="838787"/>
                </a:solidFill>
              </a:defRPr>
            </a:lvl6pPr>
            <a:lvl7pPr indent="-317500" lvl="6" marL="3200400" algn="l">
              <a:lnSpc>
                <a:spcPct val="100000"/>
              </a:lnSpc>
              <a:spcBef>
                <a:spcPts val="2801"/>
              </a:spcBef>
              <a:spcAft>
                <a:spcPts val="0"/>
              </a:spcAft>
              <a:buSzPts val="1400"/>
              <a:buChar char="‣"/>
              <a:defRPr b="0" i="0" sz="3400" u="none" cap="none" strike="noStrike">
                <a:solidFill>
                  <a:srgbClr val="838787"/>
                </a:solidFill>
              </a:defRPr>
            </a:lvl7pPr>
            <a:lvl8pPr indent="-317500" lvl="7" marL="3657600" algn="l">
              <a:lnSpc>
                <a:spcPct val="100000"/>
              </a:lnSpc>
              <a:spcBef>
                <a:spcPts val="2801"/>
              </a:spcBef>
              <a:spcAft>
                <a:spcPts val="0"/>
              </a:spcAft>
              <a:buSzPts val="1400"/>
              <a:buChar char="‣"/>
              <a:defRPr b="0" i="0" sz="3400" u="none" cap="none" strike="noStrike">
                <a:solidFill>
                  <a:srgbClr val="838787"/>
                </a:solidFill>
              </a:defRPr>
            </a:lvl8pPr>
            <a:lvl9pPr indent="-317500" lvl="8" marL="4114800" algn="l">
              <a:lnSpc>
                <a:spcPct val="100000"/>
              </a:lnSpc>
              <a:spcBef>
                <a:spcPts val="2801"/>
              </a:spcBef>
              <a:spcAft>
                <a:spcPts val="0"/>
              </a:spcAft>
              <a:buSzPts val="1400"/>
              <a:buChar char="‣"/>
              <a:defRPr b="0" i="0" sz="3400" u="none" cap="none" strike="noStrike">
                <a:solidFill>
                  <a:srgbClr val="838787"/>
                </a:solidFill>
              </a:defRPr>
            </a:lvl9pPr>
          </a:lstStyle>
          <a:p/>
        </p:txBody>
      </p:sp>
      <p:sp>
        <p:nvSpPr>
          <p:cNvPr id="65" name="Google Shape;65;p10"/>
          <p:cNvSpPr txBox="1"/>
          <p:nvPr>
            <p:ph type="title"/>
          </p:nvPr>
        </p:nvSpPr>
        <p:spPr>
          <a:xfrm>
            <a:off x="541875" y="1536700"/>
            <a:ext cx="16256400" cy="1206600"/>
          </a:xfrm>
          <a:prstGeom prst="rect">
            <a:avLst/>
          </a:prstGeom>
          <a:noFill/>
          <a:ln>
            <a:noFill/>
          </a:ln>
        </p:spPr>
        <p:txBody>
          <a:bodyPr anchorCtr="0" anchor="t" bIns="91425" lIns="91425" spcFirstLastPara="1" rIns="91425" wrap="square" tIns="91425">
            <a:noAutofit/>
          </a:bodyPr>
          <a:lstStyle>
            <a:lvl1pPr lvl="0" marR="0" algn="l">
              <a:lnSpc>
                <a:spcPct val="80000"/>
              </a:lnSpc>
              <a:spcBef>
                <a:spcPts val="2801"/>
              </a:spcBef>
              <a:spcAft>
                <a:spcPts val="0"/>
              </a:spcAft>
              <a:buClr>
                <a:srgbClr val="01457A"/>
              </a:buClr>
              <a:buSzPts val="1400"/>
              <a:buNone/>
              <a:defRPr b="0" i="0" sz="6000" u="none" cap="none" strike="noStrike">
                <a:solidFill>
                  <a:srgbClr val="01457A"/>
                </a:solidFill>
              </a:defRPr>
            </a:lvl1pPr>
            <a:lvl2pPr lvl="1" marR="0" algn="l">
              <a:lnSpc>
                <a:spcPct val="80000"/>
              </a:lnSpc>
              <a:spcBef>
                <a:spcPts val="2801"/>
              </a:spcBef>
              <a:spcAft>
                <a:spcPts val="0"/>
              </a:spcAft>
              <a:buClr>
                <a:srgbClr val="01457A"/>
              </a:buClr>
              <a:buSzPts val="1400"/>
              <a:buNone/>
              <a:defRPr b="0" i="0" sz="6000" u="none" cap="none" strike="noStrike">
                <a:solidFill>
                  <a:srgbClr val="01457A"/>
                </a:solidFill>
              </a:defRPr>
            </a:lvl2pPr>
            <a:lvl3pPr lvl="2" marR="0" algn="l">
              <a:lnSpc>
                <a:spcPct val="80000"/>
              </a:lnSpc>
              <a:spcBef>
                <a:spcPts val="2801"/>
              </a:spcBef>
              <a:spcAft>
                <a:spcPts val="0"/>
              </a:spcAft>
              <a:buClr>
                <a:srgbClr val="01457A"/>
              </a:buClr>
              <a:buSzPts val="1400"/>
              <a:buNone/>
              <a:defRPr b="0" i="0" sz="6000" u="none" cap="none" strike="noStrike">
                <a:solidFill>
                  <a:srgbClr val="01457A"/>
                </a:solidFill>
              </a:defRPr>
            </a:lvl3pPr>
            <a:lvl4pPr lvl="3" marR="0" algn="l">
              <a:lnSpc>
                <a:spcPct val="80000"/>
              </a:lnSpc>
              <a:spcBef>
                <a:spcPts val="2801"/>
              </a:spcBef>
              <a:spcAft>
                <a:spcPts val="0"/>
              </a:spcAft>
              <a:buClr>
                <a:srgbClr val="01457A"/>
              </a:buClr>
              <a:buSzPts val="1400"/>
              <a:buNone/>
              <a:defRPr b="0" i="0" sz="6000" u="none" cap="none" strike="noStrike">
                <a:solidFill>
                  <a:srgbClr val="01457A"/>
                </a:solidFill>
              </a:defRPr>
            </a:lvl4pPr>
            <a:lvl5pPr lvl="4" marR="0" algn="l">
              <a:lnSpc>
                <a:spcPct val="80000"/>
              </a:lnSpc>
              <a:spcBef>
                <a:spcPts val="2801"/>
              </a:spcBef>
              <a:spcAft>
                <a:spcPts val="0"/>
              </a:spcAft>
              <a:buClr>
                <a:srgbClr val="01457A"/>
              </a:buClr>
              <a:buSzPts val="1400"/>
              <a:buNone/>
              <a:defRPr b="0" i="0" sz="6000" u="none" cap="none" strike="noStrike">
                <a:solidFill>
                  <a:srgbClr val="01457A"/>
                </a:solidFill>
              </a:defRPr>
            </a:lvl5pPr>
            <a:lvl6pPr lvl="5" marR="0" algn="l">
              <a:lnSpc>
                <a:spcPct val="80000"/>
              </a:lnSpc>
              <a:spcBef>
                <a:spcPts val="2801"/>
              </a:spcBef>
              <a:spcAft>
                <a:spcPts val="0"/>
              </a:spcAft>
              <a:buClr>
                <a:srgbClr val="01457A"/>
              </a:buClr>
              <a:buSzPts val="1400"/>
              <a:buNone/>
              <a:defRPr b="0" i="0" sz="6000" u="none" cap="none" strike="noStrike">
                <a:solidFill>
                  <a:srgbClr val="01457A"/>
                </a:solidFill>
              </a:defRPr>
            </a:lvl6pPr>
            <a:lvl7pPr lvl="6" marR="0" algn="l">
              <a:lnSpc>
                <a:spcPct val="80000"/>
              </a:lnSpc>
              <a:spcBef>
                <a:spcPts val="2801"/>
              </a:spcBef>
              <a:spcAft>
                <a:spcPts val="0"/>
              </a:spcAft>
              <a:buClr>
                <a:srgbClr val="01457A"/>
              </a:buClr>
              <a:buSzPts val="1400"/>
              <a:buNone/>
              <a:defRPr b="0" i="0" sz="6000" u="none" cap="none" strike="noStrike">
                <a:solidFill>
                  <a:srgbClr val="01457A"/>
                </a:solidFill>
              </a:defRPr>
            </a:lvl7pPr>
            <a:lvl8pPr lvl="7" marR="0" algn="l">
              <a:lnSpc>
                <a:spcPct val="80000"/>
              </a:lnSpc>
              <a:spcBef>
                <a:spcPts val="2801"/>
              </a:spcBef>
              <a:spcAft>
                <a:spcPts val="0"/>
              </a:spcAft>
              <a:buClr>
                <a:srgbClr val="01457A"/>
              </a:buClr>
              <a:buSzPts val="1400"/>
              <a:buNone/>
              <a:defRPr b="0" i="0" sz="6000" u="none" cap="none" strike="noStrike">
                <a:solidFill>
                  <a:srgbClr val="01457A"/>
                </a:solidFill>
              </a:defRPr>
            </a:lvl8pPr>
            <a:lvl9pPr lvl="8" marR="0" algn="l">
              <a:lnSpc>
                <a:spcPct val="80000"/>
              </a:lnSpc>
              <a:spcBef>
                <a:spcPts val="2801"/>
              </a:spcBef>
              <a:spcAft>
                <a:spcPts val="0"/>
              </a:spcAft>
              <a:buClr>
                <a:srgbClr val="01457A"/>
              </a:buClr>
              <a:buSzPts val="1400"/>
              <a:buNone/>
              <a:defRPr b="0" i="0" sz="6000" u="none" cap="none" strike="noStrike">
                <a:solidFill>
                  <a:srgbClr val="01457A"/>
                </a:solidFill>
              </a:defRPr>
            </a:lvl9pPr>
          </a:lstStyle>
          <a:p/>
        </p:txBody>
      </p:sp>
      <p:sp>
        <p:nvSpPr>
          <p:cNvPr id="66" name="Google Shape;66;p10"/>
          <p:cNvSpPr txBox="1"/>
          <p:nvPr>
            <p:ph idx="2" type="body"/>
          </p:nvPr>
        </p:nvSpPr>
        <p:spPr>
          <a:xfrm>
            <a:off x="541883" y="2743200"/>
            <a:ext cx="16256497" cy="6108700"/>
          </a:xfrm>
          <a:prstGeom prst="rect">
            <a:avLst/>
          </a:prstGeom>
          <a:noFill/>
          <a:ln>
            <a:noFill/>
          </a:ln>
        </p:spPr>
        <p:txBody>
          <a:bodyPr anchorCtr="0" anchor="t" bIns="91425" lIns="91425" spcFirstLastPara="1" rIns="91425" wrap="square" tIns="91425">
            <a:noAutofit/>
          </a:bodyPr>
          <a:lstStyle>
            <a:lvl1pPr indent="-317500" lvl="0" marL="457200" algn="l">
              <a:lnSpc>
                <a:spcPct val="100000"/>
              </a:lnSpc>
              <a:spcBef>
                <a:spcPts val="2801"/>
              </a:spcBef>
              <a:spcAft>
                <a:spcPts val="0"/>
              </a:spcAft>
              <a:buClr>
                <a:schemeClr val="accent1"/>
              </a:buClr>
              <a:buSzPts val="1400"/>
              <a:buChar char="▸"/>
              <a:defRPr b="0" i="0" sz="3400" u="none" cap="none" strike="noStrike">
                <a:solidFill>
                  <a:srgbClr val="838787"/>
                </a:solidFill>
              </a:defRPr>
            </a:lvl1pPr>
            <a:lvl2pPr indent="-317500" lvl="1" marL="914400" algn="l">
              <a:lnSpc>
                <a:spcPct val="100000"/>
              </a:lnSpc>
              <a:spcBef>
                <a:spcPts val="2801"/>
              </a:spcBef>
              <a:spcAft>
                <a:spcPts val="0"/>
              </a:spcAft>
              <a:buClr>
                <a:schemeClr val="accent1"/>
              </a:buClr>
              <a:buSzPts val="1400"/>
              <a:buChar char="▸"/>
              <a:defRPr b="0" i="0" sz="3400" u="none" cap="none" strike="noStrike">
                <a:solidFill>
                  <a:srgbClr val="838787"/>
                </a:solidFill>
              </a:defRPr>
            </a:lvl2pPr>
            <a:lvl3pPr indent="-317500" lvl="2" marL="1371600" algn="l">
              <a:lnSpc>
                <a:spcPct val="100000"/>
              </a:lnSpc>
              <a:spcBef>
                <a:spcPts val="2801"/>
              </a:spcBef>
              <a:spcAft>
                <a:spcPts val="0"/>
              </a:spcAft>
              <a:buClr>
                <a:schemeClr val="accent1"/>
              </a:buClr>
              <a:buSzPts val="1400"/>
              <a:buChar char="▸"/>
              <a:defRPr b="0" i="0" sz="3400" u="none" cap="none" strike="noStrike">
                <a:solidFill>
                  <a:srgbClr val="838787"/>
                </a:solidFill>
              </a:defRPr>
            </a:lvl3pPr>
            <a:lvl4pPr indent="-317500" lvl="3" marL="1828800" algn="l">
              <a:lnSpc>
                <a:spcPct val="100000"/>
              </a:lnSpc>
              <a:spcBef>
                <a:spcPts val="2801"/>
              </a:spcBef>
              <a:spcAft>
                <a:spcPts val="0"/>
              </a:spcAft>
              <a:buClr>
                <a:schemeClr val="accent1"/>
              </a:buClr>
              <a:buSzPts val="1400"/>
              <a:buChar char="▸"/>
              <a:defRPr b="0" i="0" sz="3400" u="none" cap="none" strike="noStrike">
                <a:solidFill>
                  <a:srgbClr val="838787"/>
                </a:solidFill>
              </a:defRPr>
            </a:lvl4pPr>
            <a:lvl5pPr indent="-317500" lvl="4" marL="2286000" algn="l">
              <a:lnSpc>
                <a:spcPct val="100000"/>
              </a:lnSpc>
              <a:spcBef>
                <a:spcPts val="2801"/>
              </a:spcBef>
              <a:spcAft>
                <a:spcPts val="0"/>
              </a:spcAft>
              <a:buClr>
                <a:schemeClr val="accent1"/>
              </a:buClr>
              <a:buSzPts val="1400"/>
              <a:buChar char="▸"/>
              <a:defRPr b="0" i="0" sz="3400" u="none" cap="none" strike="noStrike">
                <a:solidFill>
                  <a:srgbClr val="838787"/>
                </a:solidFill>
              </a:defRPr>
            </a:lvl5pPr>
            <a:lvl6pPr indent="-317500" lvl="5" marL="2743200" algn="l">
              <a:lnSpc>
                <a:spcPct val="100000"/>
              </a:lnSpc>
              <a:spcBef>
                <a:spcPts val="2801"/>
              </a:spcBef>
              <a:spcAft>
                <a:spcPts val="0"/>
              </a:spcAft>
              <a:buSzPts val="1400"/>
              <a:buChar char="‣"/>
              <a:defRPr b="0" i="0" sz="3400" u="none" cap="none" strike="noStrike">
                <a:solidFill>
                  <a:srgbClr val="838787"/>
                </a:solidFill>
              </a:defRPr>
            </a:lvl6pPr>
            <a:lvl7pPr indent="-317500" lvl="6" marL="3200400" algn="l">
              <a:lnSpc>
                <a:spcPct val="100000"/>
              </a:lnSpc>
              <a:spcBef>
                <a:spcPts val="2801"/>
              </a:spcBef>
              <a:spcAft>
                <a:spcPts val="0"/>
              </a:spcAft>
              <a:buSzPts val="1400"/>
              <a:buChar char="‣"/>
              <a:defRPr b="0" i="0" sz="3400" u="none" cap="none" strike="noStrike">
                <a:solidFill>
                  <a:srgbClr val="838787"/>
                </a:solidFill>
              </a:defRPr>
            </a:lvl7pPr>
            <a:lvl8pPr indent="-317500" lvl="7" marL="3657600" algn="l">
              <a:lnSpc>
                <a:spcPct val="100000"/>
              </a:lnSpc>
              <a:spcBef>
                <a:spcPts val="2801"/>
              </a:spcBef>
              <a:spcAft>
                <a:spcPts val="0"/>
              </a:spcAft>
              <a:buSzPts val="1400"/>
              <a:buChar char="‣"/>
              <a:defRPr b="0" i="0" sz="3400" u="none" cap="none" strike="noStrike">
                <a:solidFill>
                  <a:srgbClr val="838787"/>
                </a:solidFill>
              </a:defRPr>
            </a:lvl8pPr>
            <a:lvl9pPr indent="-317500" lvl="8" marL="4114800" algn="l">
              <a:lnSpc>
                <a:spcPct val="100000"/>
              </a:lnSpc>
              <a:spcBef>
                <a:spcPts val="2801"/>
              </a:spcBef>
              <a:spcAft>
                <a:spcPts val="0"/>
              </a:spcAft>
              <a:buSzPts val="1400"/>
              <a:buChar char="‣"/>
              <a:defRPr b="0" i="0" sz="3400" u="none" cap="none" strike="noStrike">
                <a:solidFill>
                  <a:srgbClr val="838787"/>
                </a:solidFill>
              </a:defRPr>
            </a:lvl9pPr>
          </a:lstStyle>
          <a:p/>
        </p:txBody>
      </p:sp>
      <p:sp>
        <p:nvSpPr>
          <p:cNvPr id="67" name="Google Shape;67;p10"/>
          <p:cNvSpPr txBox="1"/>
          <p:nvPr>
            <p:ph idx="12" type="sldNum"/>
          </p:nvPr>
        </p:nvSpPr>
        <p:spPr>
          <a:xfrm>
            <a:off x="16312577" y="431800"/>
            <a:ext cx="479297" cy="398058"/>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1pPr>
            <a:lvl2pPr indent="0" lvl="1"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2pPr>
            <a:lvl3pPr indent="0" lvl="2"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3pPr>
            <a:lvl4pPr indent="0" lvl="3"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4pPr>
            <a:lvl5pPr indent="0" lvl="4"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5pPr>
            <a:lvl6pPr indent="0" lvl="5"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6pPr>
            <a:lvl7pPr indent="0" lvl="6"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7pPr>
            <a:lvl8pPr indent="0" lvl="7"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8pPr>
            <a:lvl9pPr indent="0" lvl="8" marL="0" marR="0" rtl="0" algn="l">
              <a:lnSpc>
                <a:spcPct val="100000"/>
              </a:lnSpc>
              <a:spcBef>
                <a:spcPts val="0"/>
              </a:spcBef>
              <a:spcAft>
                <a:spcPts val="0"/>
              </a:spcAft>
              <a:buClr>
                <a:srgbClr val="838787"/>
              </a:buClr>
              <a:buSzPts val="2000"/>
              <a:buFont typeface="Arial"/>
              <a:buNone/>
              <a:defRPr b="0" i="0" sz="2000" u="none" cap="none" strike="noStrike">
                <a:solidFill>
                  <a:srgbClr val="838787"/>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15.xml"/><Relationship Id="rId11" Type="http://schemas.openxmlformats.org/officeDocument/2006/relationships/slideLayout" Target="../slideLayouts/slideLayout6.xml"/><Relationship Id="rId22" Type="http://schemas.openxmlformats.org/officeDocument/2006/relationships/theme" Target="../theme/theme3.xml"/><Relationship Id="rId10" Type="http://schemas.openxmlformats.org/officeDocument/2006/relationships/slideLayout" Target="../slideLayouts/slideLayout5.xml"/><Relationship Id="rId21" Type="http://schemas.openxmlformats.org/officeDocument/2006/relationships/slideLayout" Target="../slideLayouts/slideLayout16.xml"/><Relationship Id="rId13" Type="http://schemas.openxmlformats.org/officeDocument/2006/relationships/slideLayout" Target="../slideLayouts/slideLayout8.xml"/><Relationship Id="rId12" Type="http://schemas.openxmlformats.org/officeDocument/2006/relationships/slideLayout" Target="../slideLayouts/slideLayout7.xml"/><Relationship Id="rId1" Type="http://schemas.openxmlformats.org/officeDocument/2006/relationships/image" Target="../media/image6.jpg"/><Relationship Id="rId2" Type="http://schemas.openxmlformats.org/officeDocument/2006/relationships/image" Target="../media/image13.png"/><Relationship Id="rId3" Type="http://schemas.openxmlformats.org/officeDocument/2006/relationships/image" Target="../media/image2.png"/><Relationship Id="rId4" Type="http://schemas.openxmlformats.org/officeDocument/2006/relationships/image" Target="../media/image3.jpg"/><Relationship Id="rId9" Type="http://schemas.openxmlformats.org/officeDocument/2006/relationships/slideLayout" Target="../slideLayouts/slideLayout4.xml"/><Relationship Id="rId15" Type="http://schemas.openxmlformats.org/officeDocument/2006/relationships/slideLayout" Target="../slideLayouts/slideLayout10.xml"/><Relationship Id="rId14" Type="http://schemas.openxmlformats.org/officeDocument/2006/relationships/slideLayout" Target="../slideLayouts/slideLayout9.xml"/><Relationship Id="rId17" Type="http://schemas.openxmlformats.org/officeDocument/2006/relationships/slideLayout" Target="../slideLayouts/slideLayout12.xml"/><Relationship Id="rId16" Type="http://schemas.openxmlformats.org/officeDocument/2006/relationships/slideLayout" Target="../slideLayouts/slideLayout11.xml"/><Relationship Id="rId5" Type="http://schemas.openxmlformats.org/officeDocument/2006/relationships/image" Target="../media/image4.png"/><Relationship Id="rId19" Type="http://schemas.openxmlformats.org/officeDocument/2006/relationships/slideLayout" Target="../slideLayouts/slideLayout14.xml"/><Relationship Id="rId6" Type="http://schemas.openxmlformats.org/officeDocument/2006/relationships/slideLayout" Target="../slideLayouts/slideLayout1.xml"/><Relationship Id="rId18" Type="http://schemas.openxmlformats.org/officeDocument/2006/relationships/slideLayout" Target="../slideLayouts/slideLayout13.xml"/><Relationship Id="rId7" Type="http://schemas.openxmlformats.org/officeDocument/2006/relationships/slideLayout" Target="../slideLayouts/slideLayout2.xml"/><Relationship Id="rId8"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20" Type="http://schemas.openxmlformats.org/officeDocument/2006/relationships/slideLayout" Target="../slideLayouts/slideLayout31.xml"/><Relationship Id="rId11" Type="http://schemas.openxmlformats.org/officeDocument/2006/relationships/slideLayout" Target="../slideLayouts/slideLayout22.xml"/><Relationship Id="rId22" Type="http://schemas.openxmlformats.org/officeDocument/2006/relationships/theme" Target="../theme/theme2.xml"/><Relationship Id="rId10" Type="http://schemas.openxmlformats.org/officeDocument/2006/relationships/slideLayout" Target="../slideLayouts/slideLayout21.xml"/><Relationship Id="rId21" Type="http://schemas.openxmlformats.org/officeDocument/2006/relationships/slideLayout" Target="../slideLayouts/slideLayout32.xml"/><Relationship Id="rId13" Type="http://schemas.openxmlformats.org/officeDocument/2006/relationships/slideLayout" Target="../slideLayouts/slideLayout24.xml"/><Relationship Id="rId12" Type="http://schemas.openxmlformats.org/officeDocument/2006/relationships/slideLayout" Target="../slideLayouts/slideLayout23.xml"/><Relationship Id="rId1" Type="http://schemas.openxmlformats.org/officeDocument/2006/relationships/image" Target="../media/image6.jpg"/><Relationship Id="rId2" Type="http://schemas.openxmlformats.org/officeDocument/2006/relationships/image" Target="../media/image25.png"/><Relationship Id="rId3" Type="http://schemas.openxmlformats.org/officeDocument/2006/relationships/image" Target="../media/image13.png"/><Relationship Id="rId4" Type="http://schemas.openxmlformats.org/officeDocument/2006/relationships/image" Target="../media/image2.png"/><Relationship Id="rId9" Type="http://schemas.openxmlformats.org/officeDocument/2006/relationships/slideLayout" Target="../slideLayouts/slideLayout20.xml"/><Relationship Id="rId15" Type="http://schemas.openxmlformats.org/officeDocument/2006/relationships/slideLayout" Target="../slideLayouts/slideLayout26.xml"/><Relationship Id="rId14" Type="http://schemas.openxmlformats.org/officeDocument/2006/relationships/slideLayout" Target="../slideLayouts/slideLayout25.xml"/><Relationship Id="rId17" Type="http://schemas.openxmlformats.org/officeDocument/2006/relationships/slideLayout" Target="../slideLayouts/slideLayout28.xml"/><Relationship Id="rId16" Type="http://schemas.openxmlformats.org/officeDocument/2006/relationships/slideLayout" Target="../slideLayouts/slideLayout27.xml"/><Relationship Id="rId5" Type="http://schemas.openxmlformats.org/officeDocument/2006/relationships/image" Target="../media/image4.png"/><Relationship Id="rId19" Type="http://schemas.openxmlformats.org/officeDocument/2006/relationships/slideLayout" Target="../slideLayouts/slideLayout30.xml"/><Relationship Id="rId6" Type="http://schemas.openxmlformats.org/officeDocument/2006/relationships/slideLayout" Target="../slideLayouts/slideLayout17.xml"/><Relationship Id="rId18" Type="http://schemas.openxmlformats.org/officeDocument/2006/relationships/slideLayout" Target="../slideLayouts/slideLayout29.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541875" y="1536700"/>
            <a:ext cx="16256400" cy="12066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1pPr>
            <a:lvl2pPr lvl="1" marR="0" rtl="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2pPr>
            <a:lvl3pPr lvl="2" marR="0" rtl="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3pPr>
            <a:lvl4pPr lvl="3" marR="0" rtl="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4pPr>
            <a:lvl5pPr lvl="4" marR="0" rtl="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5pPr>
            <a:lvl6pPr lvl="5" marR="0" rtl="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6pPr>
            <a:lvl7pPr lvl="6" marR="0" rtl="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7pPr>
            <a:lvl8pPr lvl="7" marR="0" rtl="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8pPr>
            <a:lvl9pPr lvl="8" marR="0" rtl="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9pPr>
          </a:lstStyle>
          <a:p/>
        </p:txBody>
      </p:sp>
      <p:cxnSp>
        <p:nvCxnSpPr>
          <p:cNvPr id="7" name="Google Shape;7;p1"/>
          <p:cNvCxnSpPr/>
          <p:nvPr/>
        </p:nvCxnSpPr>
        <p:spPr>
          <a:xfrm>
            <a:off x="466502" y="1197027"/>
            <a:ext cx="13130701" cy="1500"/>
          </a:xfrm>
          <a:prstGeom prst="straightConnector1">
            <a:avLst/>
          </a:prstGeom>
          <a:noFill/>
          <a:ln cap="flat" cmpd="sng" w="25400">
            <a:solidFill>
              <a:srgbClr val="A6AAA9"/>
            </a:solidFill>
            <a:prstDash val="solid"/>
            <a:miter lim="8000"/>
            <a:headEnd len="sm" w="sm" type="none"/>
            <a:tailEnd len="sm" w="sm" type="none"/>
          </a:ln>
        </p:spPr>
      </p:cxnSp>
      <p:sp>
        <p:nvSpPr>
          <p:cNvPr id="8" name="Google Shape;8;p1"/>
          <p:cNvSpPr txBox="1"/>
          <p:nvPr>
            <p:ph idx="1" type="body"/>
          </p:nvPr>
        </p:nvSpPr>
        <p:spPr>
          <a:xfrm>
            <a:off x="541883" y="2743200"/>
            <a:ext cx="16256497" cy="6108700"/>
          </a:xfrm>
          <a:prstGeom prst="rect">
            <a:avLst/>
          </a:prstGeom>
          <a:noFill/>
          <a:ln>
            <a:noFill/>
          </a:ln>
        </p:spPr>
        <p:txBody>
          <a:bodyPr anchorCtr="0" anchor="t" bIns="91425" lIns="91425" spcFirstLastPara="1" rIns="91425" wrap="square" tIns="91425">
            <a:noAutofit/>
          </a:bodyPr>
          <a:lstStyle>
            <a:lvl1pPr indent="-317500" lvl="0" marL="457200" marR="0" rtl="0" algn="l">
              <a:lnSpc>
                <a:spcPct val="100000"/>
              </a:lnSpc>
              <a:spcBef>
                <a:spcPts val="2801"/>
              </a:spcBef>
              <a:spcAft>
                <a:spcPts val="0"/>
              </a:spcAft>
              <a:buClr>
                <a:srgbClr val="000000"/>
              </a:buClr>
              <a:buSzPts val="1400"/>
              <a:buFont typeface="Arial"/>
              <a:buChar char="‣"/>
              <a:defRPr b="0" i="0" sz="3400" u="none" cap="none" strike="noStrike">
                <a:solidFill>
                  <a:srgbClr val="000000"/>
                </a:solidFill>
                <a:latin typeface="Arial"/>
                <a:ea typeface="Arial"/>
                <a:cs typeface="Arial"/>
                <a:sym typeface="Arial"/>
              </a:defRPr>
            </a:lvl1pPr>
            <a:lvl2pPr indent="-317500" lvl="1" marL="914400" marR="0" rtl="0" algn="l">
              <a:lnSpc>
                <a:spcPct val="100000"/>
              </a:lnSpc>
              <a:spcBef>
                <a:spcPts val="2801"/>
              </a:spcBef>
              <a:spcAft>
                <a:spcPts val="0"/>
              </a:spcAft>
              <a:buClr>
                <a:srgbClr val="000000"/>
              </a:buClr>
              <a:buSzPts val="1400"/>
              <a:buFont typeface="Arial"/>
              <a:buChar char="‣"/>
              <a:defRPr b="0" i="0" sz="3400" u="none" cap="none" strike="noStrike">
                <a:solidFill>
                  <a:srgbClr val="000000"/>
                </a:solidFill>
                <a:latin typeface="Arial"/>
                <a:ea typeface="Arial"/>
                <a:cs typeface="Arial"/>
                <a:sym typeface="Arial"/>
              </a:defRPr>
            </a:lvl2pPr>
            <a:lvl3pPr indent="-317500" lvl="2" marL="1371600" marR="0" rtl="0" algn="l">
              <a:lnSpc>
                <a:spcPct val="100000"/>
              </a:lnSpc>
              <a:spcBef>
                <a:spcPts val="2801"/>
              </a:spcBef>
              <a:spcAft>
                <a:spcPts val="0"/>
              </a:spcAft>
              <a:buClr>
                <a:srgbClr val="000000"/>
              </a:buClr>
              <a:buSzPts val="1400"/>
              <a:buFont typeface="Arial"/>
              <a:buChar char="‣"/>
              <a:defRPr b="0" i="0" sz="3400" u="none" cap="none" strike="noStrike">
                <a:solidFill>
                  <a:srgbClr val="000000"/>
                </a:solidFill>
                <a:latin typeface="Arial"/>
                <a:ea typeface="Arial"/>
                <a:cs typeface="Arial"/>
                <a:sym typeface="Arial"/>
              </a:defRPr>
            </a:lvl3pPr>
            <a:lvl4pPr indent="-317500" lvl="3" marL="1828800" marR="0" rtl="0" algn="l">
              <a:lnSpc>
                <a:spcPct val="100000"/>
              </a:lnSpc>
              <a:spcBef>
                <a:spcPts val="2801"/>
              </a:spcBef>
              <a:spcAft>
                <a:spcPts val="0"/>
              </a:spcAft>
              <a:buClr>
                <a:srgbClr val="000000"/>
              </a:buClr>
              <a:buSzPts val="1400"/>
              <a:buFont typeface="Arial"/>
              <a:buChar char="‣"/>
              <a:defRPr b="0" i="0" sz="3400" u="none" cap="none" strike="noStrike">
                <a:solidFill>
                  <a:srgbClr val="000000"/>
                </a:solidFill>
                <a:latin typeface="Arial"/>
                <a:ea typeface="Arial"/>
                <a:cs typeface="Arial"/>
                <a:sym typeface="Arial"/>
              </a:defRPr>
            </a:lvl4pPr>
            <a:lvl5pPr indent="-317500" lvl="4" marL="2286000" marR="0" rtl="0" algn="l">
              <a:lnSpc>
                <a:spcPct val="100000"/>
              </a:lnSpc>
              <a:spcBef>
                <a:spcPts val="2801"/>
              </a:spcBef>
              <a:spcAft>
                <a:spcPts val="0"/>
              </a:spcAft>
              <a:buClr>
                <a:srgbClr val="000000"/>
              </a:buClr>
              <a:buSzPts val="1400"/>
              <a:buFont typeface="Arial"/>
              <a:buChar char="‣"/>
              <a:defRPr b="0" i="0" sz="3400" u="none" cap="none" strike="noStrike">
                <a:solidFill>
                  <a:srgbClr val="000000"/>
                </a:solidFill>
                <a:latin typeface="Arial"/>
                <a:ea typeface="Arial"/>
                <a:cs typeface="Arial"/>
                <a:sym typeface="Arial"/>
              </a:defRPr>
            </a:lvl5pPr>
            <a:lvl6pPr indent="-317500" lvl="5" marL="2743200" marR="0" rtl="0" algn="l">
              <a:lnSpc>
                <a:spcPct val="100000"/>
              </a:lnSpc>
              <a:spcBef>
                <a:spcPts val="2801"/>
              </a:spcBef>
              <a:spcAft>
                <a:spcPts val="0"/>
              </a:spcAft>
              <a:buClr>
                <a:srgbClr val="000000"/>
              </a:buClr>
              <a:buSzPts val="1400"/>
              <a:buFont typeface="Arial"/>
              <a:buChar char="‣"/>
              <a:defRPr b="0" i="0" sz="3400" u="none" cap="none" strike="noStrike">
                <a:solidFill>
                  <a:srgbClr val="000000"/>
                </a:solidFill>
                <a:latin typeface="Arial"/>
                <a:ea typeface="Arial"/>
                <a:cs typeface="Arial"/>
                <a:sym typeface="Arial"/>
              </a:defRPr>
            </a:lvl6pPr>
            <a:lvl7pPr indent="-317500" lvl="6" marL="3200400" marR="0" rtl="0" algn="l">
              <a:lnSpc>
                <a:spcPct val="100000"/>
              </a:lnSpc>
              <a:spcBef>
                <a:spcPts val="2801"/>
              </a:spcBef>
              <a:spcAft>
                <a:spcPts val="0"/>
              </a:spcAft>
              <a:buClr>
                <a:srgbClr val="000000"/>
              </a:buClr>
              <a:buSzPts val="1400"/>
              <a:buFont typeface="Arial"/>
              <a:buChar char="‣"/>
              <a:defRPr b="0" i="0" sz="3400" u="none" cap="none" strike="noStrike">
                <a:solidFill>
                  <a:srgbClr val="000000"/>
                </a:solidFill>
                <a:latin typeface="Arial"/>
                <a:ea typeface="Arial"/>
                <a:cs typeface="Arial"/>
                <a:sym typeface="Arial"/>
              </a:defRPr>
            </a:lvl7pPr>
            <a:lvl8pPr indent="-317500" lvl="7" marL="3657600" marR="0" rtl="0" algn="l">
              <a:lnSpc>
                <a:spcPct val="100000"/>
              </a:lnSpc>
              <a:spcBef>
                <a:spcPts val="2801"/>
              </a:spcBef>
              <a:spcAft>
                <a:spcPts val="0"/>
              </a:spcAft>
              <a:buClr>
                <a:srgbClr val="000000"/>
              </a:buClr>
              <a:buSzPts val="1400"/>
              <a:buFont typeface="Arial"/>
              <a:buChar char="‣"/>
              <a:defRPr b="0" i="0" sz="3400" u="none" cap="none" strike="noStrike">
                <a:solidFill>
                  <a:srgbClr val="000000"/>
                </a:solidFill>
                <a:latin typeface="Arial"/>
                <a:ea typeface="Arial"/>
                <a:cs typeface="Arial"/>
                <a:sym typeface="Arial"/>
              </a:defRPr>
            </a:lvl8pPr>
            <a:lvl9pPr indent="-317500" lvl="8" marL="4114800" marR="0" rtl="0" algn="l">
              <a:lnSpc>
                <a:spcPct val="100000"/>
              </a:lnSpc>
              <a:spcBef>
                <a:spcPts val="2801"/>
              </a:spcBef>
              <a:spcAft>
                <a:spcPts val="0"/>
              </a:spcAft>
              <a:buClr>
                <a:srgbClr val="000000"/>
              </a:buClr>
              <a:buSzPts val="1400"/>
              <a:buFont typeface="Arial"/>
              <a:buChar char="‣"/>
              <a:defRPr b="0" i="0" sz="3400" u="none" cap="none" strike="noStrike">
                <a:solidFill>
                  <a:srgbClr val="000000"/>
                </a:solidFill>
                <a:latin typeface="Arial"/>
                <a:ea typeface="Arial"/>
                <a:cs typeface="Arial"/>
                <a:sym typeface="Arial"/>
              </a:defRPr>
            </a:lvl9pPr>
          </a:lstStyle>
          <a:p/>
        </p:txBody>
      </p:sp>
      <p:pic>
        <p:nvPicPr>
          <p:cNvPr descr="Master_BLSAED-P_Text2.jpg" id="9" name="Google Shape;9;p1"/>
          <p:cNvPicPr preferRelativeResize="0"/>
          <p:nvPr/>
        </p:nvPicPr>
        <p:blipFill rotWithShape="1">
          <a:blip r:embed="rId1">
            <a:alphaModFix/>
          </a:blip>
          <a:srcRect b="90282" l="4597" r="78757" t="1941"/>
          <a:stretch/>
        </p:blipFill>
        <p:spPr>
          <a:xfrm>
            <a:off x="728839" y="204969"/>
            <a:ext cx="2423400" cy="849000"/>
          </a:xfrm>
          <a:prstGeom prst="rect">
            <a:avLst/>
          </a:prstGeom>
          <a:noFill/>
          <a:ln>
            <a:noFill/>
          </a:ln>
        </p:spPr>
      </p:pic>
      <p:grpSp>
        <p:nvGrpSpPr>
          <p:cNvPr id="10" name="Google Shape;10;p1"/>
          <p:cNvGrpSpPr/>
          <p:nvPr/>
        </p:nvGrpSpPr>
        <p:grpSpPr>
          <a:xfrm>
            <a:off x="10433716" y="177358"/>
            <a:ext cx="3029796" cy="931426"/>
            <a:chOff x="0" y="0"/>
            <a:chExt cx="2496742" cy="761591"/>
          </a:xfrm>
        </p:grpSpPr>
        <p:pic>
          <p:nvPicPr>
            <p:cNvPr id="11" name="Google Shape;11;p1"/>
            <p:cNvPicPr preferRelativeResize="0"/>
            <p:nvPr/>
          </p:nvPicPr>
          <p:blipFill rotWithShape="1">
            <a:blip r:embed="rId2">
              <a:alphaModFix/>
            </a:blip>
            <a:srcRect b="0" l="30404" r="0" t="0"/>
            <a:stretch/>
          </p:blipFill>
          <p:spPr>
            <a:xfrm>
              <a:off x="637942" y="93791"/>
              <a:ext cx="1858800" cy="667800"/>
            </a:xfrm>
            <a:prstGeom prst="rect">
              <a:avLst/>
            </a:prstGeom>
            <a:noFill/>
            <a:ln>
              <a:noFill/>
            </a:ln>
          </p:spPr>
        </p:pic>
        <p:pic>
          <p:nvPicPr>
            <p:cNvPr id="12" name="Google Shape;12;p1"/>
            <p:cNvPicPr preferRelativeResize="0"/>
            <p:nvPr/>
          </p:nvPicPr>
          <p:blipFill rotWithShape="1">
            <a:blip r:embed="rId3">
              <a:alphaModFix/>
            </a:blip>
            <a:srcRect b="0" l="0" r="77658" t="0"/>
            <a:stretch/>
          </p:blipFill>
          <p:spPr>
            <a:xfrm>
              <a:off x="0" y="0"/>
              <a:ext cx="637935" cy="713835"/>
            </a:xfrm>
            <a:prstGeom prst="rect">
              <a:avLst/>
            </a:prstGeom>
            <a:noFill/>
            <a:ln>
              <a:noFill/>
            </a:ln>
          </p:spPr>
        </p:pic>
      </p:grpSp>
      <p:pic>
        <p:nvPicPr>
          <p:cNvPr descr="FICM Logo (No Crests) (4).jpg" id="13" name="Google Shape;13;p1"/>
          <p:cNvPicPr preferRelativeResize="0"/>
          <p:nvPr/>
        </p:nvPicPr>
        <p:blipFill rotWithShape="1">
          <a:blip r:embed="rId4">
            <a:alphaModFix/>
          </a:blip>
          <a:srcRect b="0" l="0" r="0" t="0"/>
          <a:stretch/>
        </p:blipFill>
        <p:spPr>
          <a:xfrm>
            <a:off x="4875450" y="274243"/>
            <a:ext cx="3605000" cy="710475"/>
          </a:xfrm>
          <a:prstGeom prst="rect">
            <a:avLst/>
          </a:prstGeom>
          <a:noFill/>
          <a:ln>
            <a:noFill/>
          </a:ln>
        </p:spPr>
      </p:pic>
      <p:pic>
        <p:nvPicPr>
          <p:cNvPr id="14" name="Google Shape;14;p1"/>
          <p:cNvPicPr preferRelativeResize="0"/>
          <p:nvPr/>
        </p:nvPicPr>
        <p:blipFill rotWithShape="1">
          <a:blip r:embed="rId5">
            <a:alphaModFix/>
          </a:blip>
          <a:srcRect b="0" l="0" r="0" t="0"/>
          <a:stretch/>
        </p:blipFill>
        <p:spPr>
          <a:xfrm>
            <a:off x="14588225" y="274250"/>
            <a:ext cx="2303250" cy="230325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6"/>
    <p:sldLayoutId id="2147483649" r:id="rId7"/>
    <p:sldLayoutId id="2147483650" r:id="rId8"/>
    <p:sldLayoutId id="2147483651" r:id="rId9"/>
    <p:sldLayoutId id="2147483652" r:id="rId10"/>
    <p:sldLayoutId id="2147483653" r:id="rId11"/>
    <p:sldLayoutId id="2147483654" r:id="rId12"/>
    <p:sldLayoutId id="2147483655" r:id="rId13"/>
    <p:sldLayoutId id="2147483656" r:id="rId14"/>
    <p:sldLayoutId id="2147483657" r:id="rId15"/>
    <p:sldLayoutId id="2147483658" r:id="rId16"/>
    <p:sldLayoutId id="2147483659" r:id="rId17"/>
    <p:sldLayoutId id="2147483660" r:id="rId18"/>
    <p:sldLayoutId id="2147483661" r:id="rId19"/>
    <p:sldLayoutId id="2147483662" r:id="rId20"/>
    <p:sldLayoutId id="2147483663" r:id="rId21"/>
  </p:sldLayoutIdLst>
  <mc:AlternateContent>
    <mc:Choice Requires="p14">
      <p:transition spd="slow" p14:dur="1000">
        <p:fade/>
      </p:transition>
    </mc:Choice>
    <mc:Fallback>
      <p:transition spd="slow">
        <p:fade/>
      </p:transition>
    </mc:Fallback>
  </mc:AlternateConten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02" name="Shape 102"/>
        <p:cNvGrpSpPr/>
        <p:nvPr/>
      </p:nvGrpSpPr>
      <p:grpSpPr>
        <a:xfrm>
          <a:off x="0" y="0"/>
          <a:ext cx="0" cy="0"/>
          <a:chOff x="0" y="0"/>
          <a:chExt cx="0" cy="0"/>
        </a:xfrm>
      </p:grpSpPr>
      <p:sp>
        <p:nvSpPr>
          <p:cNvPr id="103" name="Google Shape;103;p18"/>
          <p:cNvSpPr txBox="1"/>
          <p:nvPr>
            <p:ph type="title"/>
          </p:nvPr>
        </p:nvSpPr>
        <p:spPr>
          <a:xfrm>
            <a:off x="541875" y="1536700"/>
            <a:ext cx="16256400" cy="12066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1pPr>
            <a:lvl2pPr lvl="1" marR="0" rtl="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2pPr>
            <a:lvl3pPr lvl="2" marR="0" rtl="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3pPr>
            <a:lvl4pPr lvl="3" marR="0" rtl="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4pPr>
            <a:lvl5pPr lvl="4" marR="0" rtl="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5pPr>
            <a:lvl6pPr lvl="5" marR="0" rtl="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6pPr>
            <a:lvl7pPr lvl="6" marR="0" rtl="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7pPr>
            <a:lvl8pPr lvl="7" marR="0" rtl="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8pPr>
            <a:lvl9pPr lvl="8" marR="0" rtl="0" algn="l">
              <a:lnSpc>
                <a:spcPct val="100000"/>
              </a:lnSpc>
              <a:spcBef>
                <a:spcPts val="0"/>
              </a:spcBef>
              <a:spcAft>
                <a:spcPts val="0"/>
              </a:spcAft>
              <a:buClr>
                <a:srgbClr val="01457A"/>
              </a:buClr>
              <a:buSzPts val="1400"/>
              <a:buFont typeface="Abel"/>
              <a:buNone/>
              <a:defRPr b="0" i="0" sz="6000" u="none" cap="none" strike="noStrike">
                <a:solidFill>
                  <a:srgbClr val="01457A"/>
                </a:solidFill>
                <a:latin typeface="Abel"/>
                <a:ea typeface="Abel"/>
                <a:cs typeface="Abel"/>
                <a:sym typeface="Abel"/>
              </a:defRPr>
            </a:lvl9pPr>
          </a:lstStyle>
          <a:p/>
        </p:txBody>
      </p:sp>
      <p:sp>
        <p:nvSpPr>
          <p:cNvPr id="104" name="Google Shape;104;p18"/>
          <p:cNvSpPr txBox="1"/>
          <p:nvPr>
            <p:ph idx="1" type="body"/>
          </p:nvPr>
        </p:nvSpPr>
        <p:spPr>
          <a:xfrm>
            <a:off x="541883" y="2743200"/>
            <a:ext cx="16256400" cy="6108600"/>
          </a:xfrm>
          <a:prstGeom prst="rect">
            <a:avLst/>
          </a:prstGeom>
          <a:noFill/>
          <a:ln>
            <a:noFill/>
          </a:ln>
        </p:spPr>
        <p:txBody>
          <a:bodyPr anchorCtr="0" anchor="t" bIns="91425" lIns="91425" spcFirstLastPara="1" rIns="91425" wrap="square" tIns="91425">
            <a:noAutofit/>
          </a:bodyPr>
          <a:lstStyle>
            <a:lvl1pPr indent="-317500" lvl="0" marL="457200" marR="0" rtl="0" algn="l">
              <a:lnSpc>
                <a:spcPct val="100000"/>
              </a:lnSpc>
              <a:spcBef>
                <a:spcPts val="2801"/>
              </a:spcBef>
              <a:spcAft>
                <a:spcPts val="0"/>
              </a:spcAft>
              <a:buClr>
                <a:srgbClr val="38A3D5"/>
              </a:buClr>
              <a:buSzPts val="1400"/>
              <a:buFont typeface="Arial"/>
              <a:buChar char="‣"/>
              <a:defRPr b="0" i="0" sz="3400" u="none" cap="none" strike="noStrike">
                <a:solidFill>
                  <a:srgbClr val="838787"/>
                </a:solidFill>
                <a:latin typeface="Arial"/>
                <a:ea typeface="Arial"/>
                <a:cs typeface="Arial"/>
                <a:sym typeface="Arial"/>
              </a:defRPr>
            </a:lvl1pPr>
            <a:lvl2pPr indent="-317500" lvl="1" marL="914400" marR="0" rtl="0" algn="l">
              <a:lnSpc>
                <a:spcPct val="100000"/>
              </a:lnSpc>
              <a:spcBef>
                <a:spcPts val="2801"/>
              </a:spcBef>
              <a:spcAft>
                <a:spcPts val="0"/>
              </a:spcAft>
              <a:buClr>
                <a:srgbClr val="38A3D5"/>
              </a:buClr>
              <a:buSzPts val="1400"/>
              <a:buFont typeface="Arial"/>
              <a:buChar char="‣"/>
              <a:defRPr b="0" i="0" sz="3400" u="none" cap="none" strike="noStrike">
                <a:solidFill>
                  <a:srgbClr val="838787"/>
                </a:solidFill>
                <a:latin typeface="Arial"/>
                <a:ea typeface="Arial"/>
                <a:cs typeface="Arial"/>
                <a:sym typeface="Arial"/>
              </a:defRPr>
            </a:lvl2pPr>
            <a:lvl3pPr indent="-317500" lvl="2" marL="1371600" marR="0" rtl="0" algn="l">
              <a:lnSpc>
                <a:spcPct val="100000"/>
              </a:lnSpc>
              <a:spcBef>
                <a:spcPts val="2801"/>
              </a:spcBef>
              <a:spcAft>
                <a:spcPts val="0"/>
              </a:spcAft>
              <a:buClr>
                <a:srgbClr val="38A3D5"/>
              </a:buClr>
              <a:buSzPts val="1400"/>
              <a:buFont typeface="Arial"/>
              <a:buChar char="‣"/>
              <a:defRPr b="0" i="0" sz="3400" u="none" cap="none" strike="noStrike">
                <a:solidFill>
                  <a:srgbClr val="838787"/>
                </a:solidFill>
                <a:latin typeface="Arial"/>
                <a:ea typeface="Arial"/>
                <a:cs typeface="Arial"/>
                <a:sym typeface="Arial"/>
              </a:defRPr>
            </a:lvl3pPr>
            <a:lvl4pPr indent="-317500" lvl="3" marL="1828800" marR="0" rtl="0" algn="l">
              <a:lnSpc>
                <a:spcPct val="100000"/>
              </a:lnSpc>
              <a:spcBef>
                <a:spcPts val="2801"/>
              </a:spcBef>
              <a:spcAft>
                <a:spcPts val="0"/>
              </a:spcAft>
              <a:buClr>
                <a:srgbClr val="38A3D5"/>
              </a:buClr>
              <a:buSzPts val="1400"/>
              <a:buFont typeface="Arial"/>
              <a:buChar char="‣"/>
              <a:defRPr b="0" i="0" sz="3400" u="none" cap="none" strike="noStrike">
                <a:solidFill>
                  <a:srgbClr val="838787"/>
                </a:solidFill>
                <a:latin typeface="Arial"/>
                <a:ea typeface="Arial"/>
                <a:cs typeface="Arial"/>
                <a:sym typeface="Arial"/>
              </a:defRPr>
            </a:lvl4pPr>
            <a:lvl5pPr indent="-317500" lvl="4" marL="2286000" marR="0" rtl="0" algn="l">
              <a:lnSpc>
                <a:spcPct val="100000"/>
              </a:lnSpc>
              <a:spcBef>
                <a:spcPts val="2801"/>
              </a:spcBef>
              <a:spcAft>
                <a:spcPts val="0"/>
              </a:spcAft>
              <a:buClr>
                <a:srgbClr val="38A3D5"/>
              </a:buClr>
              <a:buSzPts val="1400"/>
              <a:buFont typeface="Arial"/>
              <a:buChar char="‣"/>
              <a:defRPr b="0" i="0" sz="3400" u="none" cap="none" strike="noStrike">
                <a:solidFill>
                  <a:srgbClr val="838787"/>
                </a:solidFill>
                <a:latin typeface="Arial"/>
                <a:ea typeface="Arial"/>
                <a:cs typeface="Arial"/>
                <a:sym typeface="Arial"/>
              </a:defRPr>
            </a:lvl5pPr>
            <a:lvl6pPr indent="-317500" lvl="5" marL="2743200" marR="0" rtl="0" algn="l">
              <a:lnSpc>
                <a:spcPct val="100000"/>
              </a:lnSpc>
              <a:spcBef>
                <a:spcPts val="2801"/>
              </a:spcBef>
              <a:spcAft>
                <a:spcPts val="0"/>
              </a:spcAft>
              <a:buClr>
                <a:srgbClr val="38A3D5"/>
              </a:buClr>
              <a:buSzPts val="1400"/>
              <a:buFont typeface="Arial"/>
              <a:buChar char="‣"/>
              <a:defRPr b="0" i="0" sz="3400" u="none" cap="none" strike="noStrike">
                <a:solidFill>
                  <a:srgbClr val="838787"/>
                </a:solidFill>
                <a:latin typeface="Arial"/>
                <a:ea typeface="Arial"/>
                <a:cs typeface="Arial"/>
                <a:sym typeface="Arial"/>
              </a:defRPr>
            </a:lvl6pPr>
            <a:lvl7pPr indent="-317500" lvl="6" marL="3200400" marR="0" rtl="0" algn="l">
              <a:lnSpc>
                <a:spcPct val="100000"/>
              </a:lnSpc>
              <a:spcBef>
                <a:spcPts val="2801"/>
              </a:spcBef>
              <a:spcAft>
                <a:spcPts val="0"/>
              </a:spcAft>
              <a:buClr>
                <a:srgbClr val="38A3D5"/>
              </a:buClr>
              <a:buSzPts val="1400"/>
              <a:buFont typeface="Arial"/>
              <a:buChar char="‣"/>
              <a:defRPr b="0" i="0" sz="3400" u="none" cap="none" strike="noStrike">
                <a:solidFill>
                  <a:srgbClr val="838787"/>
                </a:solidFill>
                <a:latin typeface="Arial"/>
                <a:ea typeface="Arial"/>
                <a:cs typeface="Arial"/>
                <a:sym typeface="Arial"/>
              </a:defRPr>
            </a:lvl7pPr>
            <a:lvl8pPr indent="-317500" lvl="7" marL="3657600" marR="0" rtl="0" algn="l">
              <a:lnSpc>
                <a:spcPct val="100000"/>
              </a:lnSpc>
              <a:spcBef>
                <a:spcPts val="2801"/>
              </a:spcBef>
              <a:spcAft>
                <a:spcPts val="0"/>
              </a:spcAft>
              <a:buClr>
                <a:srgbClr val="38A3D5"/>
              </a:buClr>
              <a:buSzPts val="1400"/>
              <a:buFont typeface="Arial"/>
              <a:buChar char="‣"/>
              <a:defRPr b="0" i="0" sz="3400" u="none" cap="none" strike="noStrike">
                <a:solidFill>
                  <a:srgbClr val="838787"/>
                </a:solidFill>
                <a:latin typeface="Arial"/>
                <a:ea typeface="Arial"/>
                <a:cs typeface="Arial"/>
                <a:sym typeface="Arial"/>
              </a:defRPr>
            </a:lvl8pPr>
            <a:lvl9pPr indent="-317500" lvl="8" marL="4114800" marR="0" rtl="0" algn="l">
              <a:lnSpc>
                <a:spcPct val="100000"/>
              </a:lnSpc>
              <a:spcBef>
                <a:spcPts val="2801"/>
              </a:spcBef>
              <a:spcAft>
                <a:spcPts val="0"/>
              </a:spcAft>
              <a:buClr>
                <a:srgbClr val="38A3D5"/>
              </a:buClr>
              <a:buSzPts val="1400"/>
              <a:buFont typeface="Arial"/>
              <a:buChar char="‣"/>
              <a:defRPr b="0" i="0" sz="3400" u="none" cap="none" strike="noStrike">
                <a:solidFill>
                  <a:srgbClr val="838787"/>
                </a:solidFill>
                <a:latin typeface="Arial"/>
                <a:ea typeface="Arial"/>
                <a:cs typeface="Arial"/>
                <a:sym typeface="Arial"/>
              </a:defRPr>
            </a:lvl9pPr>
          </a:lstStyle>
          <a:p/>
        </p:txBody>
      </p:sp>
      <p:cxnSp>
        <p:nvCxnSpPr>
          <p:cNvPr id="105" name="Google Shape;105;p18"/>
          <p:cNvCxnSpPr/>
          <p:nvPr/>
        </p:nvCxnSpPr>
        <p:spPr>
          <a:xfrm>
            <a:off x="466502" y="1197027"/>
            <a:ext cx="13130700" cy="1500"/>
          </a:xfrm>
          <a:prstGeom prst="straightConnector1">
            <a:avLst/>
          </a:prstGeom>
          <a:noFill/>
          <a:ln cap="flat" cmpd="sng" w="25400">
            <a:solidFill>
              <a:srgbClr val="A6AAA9"/>
            </a:solidFill>
            <a:prstDash val="solid"/>
            <a:miter lim="8000"/>
            <a:headEnd len="sm" w="sm" type="none"/>
            <a:tailEnd len="sm" w="sm" type="none"/>
          </a:ln>
        </p:spPr>
      </p:cxnSp>
      <p:pic>
        <p:nvPicPr>
          <p:cNvPr descr="Master_BLSAED-P_Text2.jpg" id="106" name="Google Shape;106;p18"/>
          <p:cNvPicPr preferRelativeResize="0"/>
          <p:nvPr/>
        </p:nvPicPr>
        <p:blipFill rotWithShape="1">
          <a:blip r:embed="rId1">
            <a:alphaModFix/>
          </a:blip>
          <a:srcRect b="90281" l="4597" r="78756" t="1941"/>
          <a:stretch/>
        </p:blipFill>
        <p:spPr>
          <a:xfrm>
            <a:off x="728839" y="204969"/>
            <a:ext cx="2423400" cy="849000"/>
          </a:xfrm>
          <a:prstGeom prst="rect">
            <a:avLst/>
          </a:prstGeom>
          <a:noFill/>
          <a:ln>
            <a:noFill/>
          </a:ln>
        </p:spPr>
      </p:pic>
      <p:pic>
        <p:nvPicPr>
          <p:cNvPr id="107" name="Google Shape;107;p18"/>
          <p:cNvPicPr preferRelativeResize="0"/>
          <p:nvPr/>
        </p:nvPicPr>
        <p:blipFill rotWithShape="1">
          <a:blip r:embed="rId2">
            <a:alphaModFix/>
          </a:blip>
          <a:srcRect b="0" l="0" r="0" t="0"/>
          <a:stretch/>
        </p:blipFill>
        <p:spPr>
          <a:xfrm>
            <a:off x="5762186" y="106509"/>
            <a:ext cx="2061600" cy="920700"/>
          </a:xfrm>
          <a:prstGeom prst="rect">
            <a:avLst/>
          </a:prstGeom>
          <a:noFill/>
          <a:ln>
            <a:noFill/>
          </a:ln>
        </p:spPr>
      </p:pic>
      <p:grpSp>
        <p:nvGrpSpPr>
          <p:cNvPr id="108" name="Google Shape;108;p18"/>
          <p:cNvGrpSpPr/>
          <p:nvPr/>
        </p:nvGrpSpPr>
        <p:grpSpPr>
          <a:xfrm>
            <a:off x="10433716" y="101158"/>
            <a:ext cx="3029796" cy="931426"/>
            <a:chOff x="0" y="0"/>
            <a:chExt cx="2496742" cy="761591"/>
          </a:xfrm>
        </p:grpSpPr>
        <p:pic>
          <p:nvPicPr>
            <p:cNvPr id="109" name="Google Shape;109;p18"/>
            <p:cNvPicPr preferRelativeResize="0"/>
            <p:nvPr/>
          </p:nvPicPr>
          <p:blipFill rotWithShape="1">
            <a:blip r:embed="rId3">
              <a:alphaModFix/>
            </a:blip>
            <a:srcRect b="0" l="30405" r="0" t="0"/>
            <a:stretch/>
          </p:blipFill>
          <p:spPr>
            <a:xfrm>
              <a:off x="637942" y="93791"/>
              <a:ext cx="1858800" cy="667800"/>
            </a:xfrm>
            <a:prstGeom prst="rect">
              <a:avLst/>
            </a:prstGeom>
            <a:noFill/>
            <a:ln>
              <a:noFill/>
            </a:ln>
          </p:spPr>
        </p:pic>
        <p:pic>
          <p:nvPicPr>
            <p:cNvPr id="110" name="Google Shape;110;p18"/>
            <p:cNvPicPr preferRelativeResize="0"/>
            <p:nvPr/>
          </p:nvPicPr>
          <p:blipFill rotWithShape="1">
            <a:blip r:embed="rId4">
              <a:alphaModFix/>
            </a:blip>
            <a:srcRect b="0" l="0" r="77658" t="0"/>
            <a:stretch/>
          </p:blipFill>
          <p:spPr>
            <a:xfrm>
              <a:off x="0" y="0"/>
              <a:ext cx="637800" cy="713700"/>
            </a:xfrm>
            <a:prstGeom prst="rect">
              <a:avLst/>
            </a:prstGeom>
            <a:noFill/>
            <a:ln>
              <a:noFill/>
            </a:ln>
          </p:spPr>
        </p:pic>
      </p:grpSp>
      <p:pic>
        <p:nvPicPr>
          <p:cNvPr id="111" name="Google Shape;111;p18"/>
          <p:cNvPicPr preferRelativeResize="0"/>
          <p:nvPr/>
        </p:nvPicPr>
        <p:blipFill rotWithShape="1">
          <a:blip r:embed="rId5">
            <a:alphaModFix/>
          </a:blip>
          <a:srcRect b="0" l="0" r="0" t="0"/>
          <a:stretch/>
        </p:blipFill>
        <p:spPr>
          <a:xfrm>
            <a:off x="14399675" y="344600"/>
            <a:ext cx="2398601" cy="2398601"/>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 id="2147483674" r:id="rId16"/>
    <p:sldLayoutId id="2147483675" r:id="rId17"/>
    <p:sldLayoutId id="2147483676" r:id="rId18"/>
    <p:sldLayoutId id="2147483677" r:id="rId19"/>
    <p:sldLayoutId id="2147483678" r:id="rId20"/>
    <p:sldLayoutId id="2147483679" r:id="rId21"/>
  </p:sldLayoutIdLst>
  <mc:AlternateContent>
    <mc:Choice Requires="p14">
      <p:transition spd="slow" p14:dur="1000">
        <p:fade/>
      </p:transition>
    </mc:Choice>
    <mc:Fallback>
      <p:transition spd="slow">
        <p:fade/>
      </p:transition>
    </mc:Fallback>
  </mc:AlternateConten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http://drive.google.com/file/d/0B2yLPY-CNj6ZY2ZVZW8tLTAtbmc/view" TargetMode="External"/><Relationship Id="rId4" Type="http://schemas.openxmlformats.org/officeDocument/2006/relationships/image" Target="../media/image19.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image" Target="../media/image1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 Id="rId3" Type="http://schemas.openxmlformats.org/officeDocument/2006/relationships/image" Target="../media/image1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 Id="rId3" Type="http://schemas.openxmlformats.org/officeDocument/2006/relationships/image" Target="../media/image2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 Id="rId3" Type="http://schemas.openxmlformats.org/officeDocument/2006/relationships/image" Target="../media/image2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 Id="rId3" Type="http://schemas.openxmlformats.org/officeDocument/2006/relationships/image" Target="../media/image2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hyperlink" Target="http://drive.google.com/file/d/1uytI1CoKPsvDZZtuKra9xur6wR75q0nN/view" TargetMode="External"/><Relationship Id="rId4" Type="http://schemas.openxmlformats.org/officeDocument/2006/relationships/image" Target="../media/image1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2.xml"/><Relationship Id="rId3" Type="http://schemas.openxmlformats.org/officeDocument/2006/relationships/image" Target="../media/image1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3.xml"/><Relationship Id="rId3" Type="http://schemas.openxmlformats.org/officeDocument/2006/relationships/image" Target="../media/image2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4.xml"/><Relationship Id="rId3" Type="http://schemas.openxmlformats.org/officeDocument/2006/relationships/image" Target="../media/image2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5.xml"/><Relationship Id="rId3" Type="http://schemas.openxmlformats.org/officeDocument/2006/relationships/image" Target="../media/image2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6.xml"/><Relationship Id="rId3" Type="http://schemas.openxmlformats.org/officeDocument/2006/relationships/image" Target="../media/image23.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7.xml"/><Relationship Id="rId3" Type="http://schemas.openxmlformats.org/officeDocument/2006/relationships/image" Target="../media/image27.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8.xml"/><Relationship Id="rId3" Type="http://schemas.openxmlformats.org/officeDocument/2006/relationships/image" Target="../media/image23.png"/><Relationship Id="rId4" Type="http://schemas.openxmlformats.org/officeDocument/2006/relationships/image" Target="../media/image27.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0.xml"/><Relationship Id="rId3" Type="http://schemas.openxmlformats.org/officeDocument/2006/relationships/image" Target="../media/image31.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1.xml"/><Relationship Id="rId3" Type="http://schemas.openxmlformats.org/officeDocument/2006/relationships/image" Target="../media/image30.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2.xml"/><Relationship Id="rId3" Type="http://schemas.openxmlformats.org/officeDocument/2006/relationships/image" Target="../media/image3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3.xml"/><Relationship Id="rId3" Type="http://schemas.openxmlformats.org/officeDocument/2006/relationships/image" Target="../media/image32.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4.xml"/><Relationship Id="rId3" Type="http://schemas.openxmlformats.org/officeDocument/2006/relationships/image" Target="../media/image28.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5.xml"/><Relationship Id="rId3" Type="http://schemas.openxmlformats.org/officeDocument/2006/relationships/image" Target="../media/image28.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6.xml"/><Relationship Id="rId3" Type="http://schemas.openxmlformats.org/officeDocument/2006/relationships/image" Target="../media/image33.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26.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image" Target="../media/image3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pic>
        <p:nvPicPr>
          <p:cNvPr id="201" name="Google Shape;201;p35" title="Recognition of  A Heart Attack.VOB">
            <a:hlinkClick r:id="rId3"/>
          </p:cNvPr>
          <p:cNvPicPr preferRelativeResize="0"/>
          <p:nvPr/>
        </p:nvPicPr>
        <p:blipFill rotWithShape="1">
          <a:blip r:embed="rId4">
            <a:alphaModFix/>
          </a:blip>
          <a:srcRect b="0" l="0" r="0" t="0"/>
          <a:stretch/>
        </p:blipFill>
        <p:spPr>
          <a:xfrm>
            <a:off x="1354938" y="0"/>
            <a:ext cx="14630375" cy="97536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 name="Shape 255"/>
        <p:cNvGrpSpPr/>
        <p:nvPr/>
      </p:nvGrpSpPr>
      <p:grpSpPr>
        <a:xfrm>
          <a:off x="0" y="0"/>
          <a:ext cx="0" cy="0"/>
          <a:chOff x="0" y="0"/>
          <a:chExt cx="0" cy="0"/>
        </a:xfrm>
      </p:grpSpPr>
      <p:sp>
        <p:nvSpPr>
          <p:cNvPr id="256" name="Google Shape;256;p44"/>
          <p:cNvSpPr txBox="1"/>
          <p:nvPr>
            <p:ph type="title"/>
          </p:nvPr>
        </p:nvSpPr>
        <p:spPr>
          <a:xfrm>
            <a:off x="541875" y="1536700"/>
            <a:ext cx="16256400" cy="1206600"/>
          </a:xfrm>
          <a:prstGeom prst="rect">
            <a:avLst/>
          </a:prstGeom>
        </p:spPr>
        <p:txBody>
          <a:bodyPr anchorCtr="0" anchor="t" bIns="91425" lIns="91425" spcFirstLastPara="1" rIns="91425" wrap="square" tIns="91425">
            <a:noAutofit/>
          </a:bodyPr>
          <a:lstStyle/>
          <a:p>
            <a:pPr indent="0" lvl="0" marL="0" rtl="0" algn="l">
              <a:spcBef>
                <a:spcPts val="2801"/>
              </a:spcBef>
              <a:spcAft>
                <a:spcPts val="0"/>
              </a:spcAft>
              <a:buNone/>
            </a:pPr>
            <a:r>
              <a:rPr b="1" lang="en-GB"/>
              <a:t>SAFETY</a:t>
            </a:r>
            <a:endParaRPr b="1"/>
          </a:p>
        </p:txBody>
      </p:sp>
      <p:pic>
        <p:nvPicPr>
          <p:cNvPr id="257" name="Google Shape;257;p44"/>
          <p:cNvPicPr preferRelativeResize="0"/>
          <p:nvPr/>
        </p:nvPicPr>
        <p:blipFill>
          <a:blip r:embed="rId3">
            <a:alphaModFix/>
          </a:blip>
          <a:stretch>
            <a:fillRect/>
          </a:stretch>
        </p:blipFill>
        <p:spPr>
          <a:xfrm>
            <a:off x="541875" y="2547675"/>
            <a:ext cx="10853275" cy="63141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 name="Shape 261"/>
        <p:cNvGrpSpPr/>
        <p:nvPr/>
      </p:nvGrpSpPr>
      <p:grpSpPr>
        <a:xfrm>
          <a:off x="0" y="0"/>
          <a:ext cx="0" cy="0"/>
          <a:chOff x="0" y="0"/>
          <a:chExt cx="0" cy="0"/>
        </a:xfrm>
      </p:grpSpPr>
      <p:sp>
        <p:nvSpPr>
          <p:cNvPr id="262" name="Google Shape;262;p45"/>
          <p:cNvSpPr txBox="1"/>
          <p:nvPr>
            <p:ph idx="4294967295" type="body"/>
          </p:nvPr>
        </p:nvSpPr>
        <p:spPr>
          <a:xfrm>
            <a:off x="10818250" y="3135700"/>
            <a:ext cx="4599600" cy="4371600"/>
          </a:xfrm>
          <a:prstGeom prst="rect">
            <a:avLst/>
          </a:prstGeom>
          <a:noFill/>
          <a:ln>
            <a:noFill/>
          </a:ln>
        </p:spPr>
        <p:txBody>
          <a:bodyPr anchorCtr="0" anchor="t" bIns="50800" lIns="50800" spcFirstLastPara="1" rIns="50800" wrap="square" tIns="50800">
            <a:noAutofit/>
          </a:bodyPr>
          <a:lstStyle/>
          <a:p>
            <a:pPr indent="-364525" lvl="0" marL="364525" marR="0" rtl="0" algn="l">
              <a:lnSpc>
                <a:spcPct val="100000"/>
              </a:lnSpc>
              <a:spcBef>
                <a:spcPts val="0"/>
              </a:spcBef>
              <a:spcAft>
                <a:spcPts val="0"/>
              </a:spcAft>
              <a:buClr>
                <a:srgbClr val="0165B3"/>
              </a:buClr>
              <a:buSzPts val="3600"/>
              <a:buFont typeface="Abel"/>
              <a:buChar char="▸"/>
            </a:pPr>
            <a:r>
              <a:rPr lang="en-GB" sz="3600">
                <a:latin typeface="Abel"/>
                <a:ea typeface="Abel"/>
                <a:cs typeface="Abel"/>
                <a:sym typeface="Abel"/>
              </a:rPr>
              <a:t>Shake shoulders gently</a:t>
            </a:r>
            <a:endParaRPr sz="3600">
              <a:latin typeface="Abel"/>
              <a:ea typeface="Abel"/>
              <a:cs typeface="Abel"/>
              <a:sym typeface="Abel"/>
            </a:endParaRPr>
          </a:p>
          <a:p>
            <a:pPr indent="-364525" lvl="0" marL="364525" marR="0" rtl="0" algn="l">
              <a:lnSpc>
                <a:spcPct val="100000"/>
              </a:lnSpc>
              <a:spcBef>
                <a:spcPts val="0"/>
              </a:spcBef>
              <a:spcAft>
                <a:spcPts val="0"/>
              </a:spcAft>
              <a:buClr>
                <a:srgbClr val="0165B3"/>
              </a:buClr>
              <a:buSzPts val="3600"/>
              <a:buFont typeface="Abel"/>
              <a:buChar char="▸"/>
            </a:pPr>
            <a:r>
              <a:rPr lang="en-GB" sz="3600">
                <a:latin typeface="Abel"/>
                <a:ea typeface="Abel"/>
                <a:cs typeface="Abel"/>
                <a:sym typeface="Abel"/>
              </a:rPr>
              <a:t>Ask “Are you alright?”</a:t>
            </a:r>
            <a:endParaRPr sz="3600">
              <a:latin typeface="Abel"/>
              <a:ea typeface="Abel"/>
              <a:cs typeface="Abel"/>
              <a:sym typeface="Abel"/>
            </a:endParaRPr>
          </a:p>
          <a:p>
            <a:pPr indent="-321139" lvl="1" marL="664724" marR="0" rtl="0" algn="l">
              <a:lnSpc>
                <a:spcPct val="100000"/>
              </a:lnSpc>
              <a:spcBef>
                <a:spcPts val="2200"/>
              </a:spcBef>
              <a:spcAft>
                <a:spcPts val="0"/>
              </a:spcAft>
              <a:buClr>
                <a:srgbClr val="0165B3"/>
              </a:buClr>
              <a:buSzPts val="2600"/>
              <a:buFont typeface="Abel"/>
              <a:buChar char="▸"/>
            </a:pPr>
            <a:r>
              <a:rPr lang="en-GB" sz="2600">
                <a:latin typeface="Abel"/>
                <a:ea typeface="Abel"/>
                <a:cs typeface="Abel"/>
                <a:sym typeface="Abel"/>
              </a:rPr>
              <a:t>If he responds, leave him as you found him</a:t>
            </a:r>
            <a:endParaRPr sz="2600">
              <a:latin typeface="Abel"/>
              <a:ea typeface="Abel"/>
              <a:cs typeface="Abel"/>
              <a:sym typeface="Abel"/>
            </a:endParaRPr>
          </a:p>
          <a:p>
            <a:pPr indent="-321139" lvl="1" marL="664724" marR="0" rtl="0" algn="l">
              <a:lnSpc>
                <a:spcPct val="100000"/>
              </a:lnSpc>
              <a:spcBef>
                <a:spcPts val="2200"/>
              </a:spcBef>
              <a:spcAft>
                <a:spcPts val="0"/>
              </a:spcAft>
              <a:buClr>
                <a:srgbClr val="0165B3"/>
              </a:buClr>
              <a:buSzPts val="2600"/>
              <a:buFont typeface="Abel"/>
              <a:buChar char="▸"/>
            </a:pPr>
            <a:r>
              <a:rPr lang="en-GB" sz="2600">
                <a:latin typeface="Abel"/>
                <a:ea typeface="Abel"/>
                <a:cs typeface="Abel"/>
                <a:sym typeface="Abel"/>
              </a:rPr>
              <a:t>Find out what is wrong</a:t>
            </a:r>
            <a:endParaRPr sz="2600">
              <a:latin typeface="Abel"/>
              <a:ea typeface="Abel"/>
              <a:cs typeface="Abel"/>
              <a:sym typeface="Abel"/>
            </a:endParaRPr>
          </a:p>
          <a:p>
            <a:pPr indent="-321139" lvl="1" marL="664724" marR="0" rtl="0" algn="l">
              <a:lnSpc>
                <a:spcPct val="100000"/>
              </a:lnSpc>
              <a:spcBef>
                <a:spcPts val="2200"/>
              </a:spcBef>
              <a:spcAft>
                <a:spcPts val="0"/>
              </a:spcAft>
              <a:buClr>
                <a:srgbClr val="0165B3"/>
              </a:buClr>
              <a:buSzPts val="2600"/>
              <a:buFont typeface="Abel"/>
              <a:buChar char="▸"/>
            </a:pPr>
            <a:r>
              <a:rPr lang="en-GB" sz="2600">
                <a:latin typeface="Abel"/>
                <a:ea typeface="Abel"/>
                <a:cs typeface="Abel"/>
                <a:sym typeface="Abel"/>
              </a:rPr>
              <a:t>Reassess regularly</a:t>
            </a:r>
            <a:endParaRPr sz="2600">
              <a:latin typeface="Abel"/>
              <a:ea typeface="Abel"/>
              <a:cs typeface="Abel"/>
              <a:sym typeface="Abel"/>
            </a:endParaRPr>
          </a:p>
        </p:txBody>
      </p:sp>
      <p:pic>
        <p:nvPicPr>
          <p:cNvPr id="263" name="Google Shape;263;p45"/>
          <p:cNvPicPr preferRelativeResize="0"/>
          <p:nvPr/>
        </p:nvPicPr>
        <p:blipFill>
          <a:blip r:embed="rId3">
            <a:alphaModFix/>
          </a:blip>
          <a:stretch>
            <a:fillRect/>
          </a:stretch>
        </p:blipFill>
        <p:spPr>
          <a:xfrm>
            <a:off x="1177675" y="1935475"/>
            <a:ext cx="8335825" cy="652562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 name="Shape 267"/>
        <p:cNvGrpSpPr/>
        <p:nvPr/>
      </p:nvGrpSpPr>
      <p:grpSpPr>
        <a:xfrm>
          <a:off x="0" y="0"/>
          <a:ext cx="0" cy="0"/>
          <a:chOff x="0" y="0"/>
          <a:chExt cx="0" cy="0"/>
        </a:xfrm>
      </p:grpSpPr>
      <p:sp>
        <p:nvSpPr>
          <p:cNvPr id="268" name="Google Shape;268;p46"/>
          <p:cNvSpPr txBox="1"/>
          <p:nvPr>
            <p:ph type="title"/>
          </p:nvPr>
        </p:nvSpPr>
        <p:spPr>
          <a:xfrm>
            <a:off x="541875" y="1536700"/>
            <a:ext cx="13094700" cy="1206600"/>
          </a:xfrm>
          <a:prstGeom prst="rect">
            <a:avLst/>
          </a:prstGeom>
          <a:noFill/>
          <a:ln>
            <a:noFill/>
          </a:ln>
        </p:spPr>
        <p:txBody>
          <a:bodyPr anchorCtr="0" anchor="t" bIns="91425" lIns="91425" spcFirstLastPara="1" rIns="91425" wrap="square" tIns="91425">
            <a:noAutofit/>
          </a:bodyPr>
          <a:lstStyle/>
          <a:p>
            <a:pPr indent="0" lvl="0" marL="0" rtl="0" algn="l">
              <a:lnSpc>
                <a:spcPct val="80000"/>
              </a:lnSpc>
              <a:spcBef>
                <a:spcPts val="2801"/>
              </a:spcBef>
              <a:spcAft>
                <a:spcPts val="0"/>
              </a:spcAft>
              <a:buSzPts val="1400"/>
              <a:buNone/>
            </a:pPr>
            <a:r>
              <a:rPr b="1" lang="en-GB"/>
              <a:t>WHAT DOES CARDIAC ARREST LOOK LIKE?</a:t>
            </a:r>
            <a:endParaRPr b="1"/>
          </a:p>
          <a:p>
            <a:pPr indent="0" lvl="0" marL="0" rtl="0" algn="l">
              <a:lnSpc>
                <a:spcPct val="80000"/>
              </a:lnSpc>
              <a:spcBef>
                <a:spcPts val="2801"/>
              </a:spcBef>
              <a:spcAft>
                <a:spcPts val="0"/>
              </a:spcAft>
              <a:buSzPts val="1400"/>
              <a:buNone/>
            </a:pPr>
            <a:r>
              <a:t/>
            </a:r>
            <a:endParaRPr sz="4000">
              <a:solidFill>
                <a:srgbClr val="232323"/>
              </a:solidFill>
            </a:endParaRPr>
          </a:p>
          <a:p>
            <a:pPr indent="0" lvl="0" marL="0" rtl="0" algn="l">
              <a:lnSpc>
                <a:spcPct val="80000"/>
              </a:lnSpc>
              <a:spcBef>
                <a:spcPts val="2801"/>
              </a:spcBef>
              <a:spcAft>
                <a:spcPts val="0"/>
              </a:spcAft>
              <a:buSzPts val="1400"/>
              <a:buNone/>
            </a:pPr>
            <a:r>
              <a:rPr lang="en-GB" sz="4000">
                <a:solidFill>
                  <a:srgbClr val="232323"/>
                </a:solidFill>
              </a:rPr>
              <a:t>People in cardiac arrest are often </a:t>
            </a:r>
            <a:r>
              <a:rPr b="1" lang="en-GB" sz="4000">
                <a:solidFill>
                  <a:srgbClr val="232323"/>
                </a:solidFill>
              </a:rPr>
              <a:t>not completely </a:t>
            </a:r>
            <a:r>
              <a:rPr lang="en-GB" sz="4000">
                <a:solidFill>
                  <a:srgbClr val="232323"/>
                </a:solidFill>
              </a:rPr>
              <a:t>still &amp; unmoving</a:t>
            </a:r>
            <a:endParaRPr sz="4000">
              <a:solidFill>
                <a:srgbClr val="232323"/>
              </a:solidFill>
            </a:endParaRPr>
          </a:p>
          <a:p>
            <a:pPr indent="0" lvl="0" marL="0" rtl="0" algn="l">
              <a:lnSpc>
                <a:spcPct val="80000"/>
              </a:lnSpc>
              <a:spcBef>
                <a:spcPts val="2801"/>
              </a:spcBef>
              <a:spcAft>
                <a:spcPts val="0"/>
              </a:spcAft>
              <a:buSzPts val="1400"/>
              <a:buNone/>
            </a:pPr>
            <a:r>
              <a:t/>
            </a:r>
            <a:endParaRPr sz="4000">
              <a:solidFill>
                <a:srgbClr val="232323"/>
              </a:solidFill>
            </a:endParaRPr>
          </a:p>
          <a:p>
            <a:pPr indent="0" lvl="0" marL="0" rtl="0" algn="l">
              <a:lnSpc>
                <a:spcPct val="80000"/>
              </a:lnSpc>
              <a:spcBef>
                <a:spcPts val="2801"/>
              </a:spcBef>
              <a:spcAft>
                <a:spcPts val="0"/>
              </a:spcAft>
              <a:buSzPts val="1400"/>
              <a:buNone/>
            </a:pPr>
            <a:r>
              <a:rPr lang="en-GB" sz="4000">
                <a:solidFill>
                  <a:srgbClr val="232323"/>
                </a:solidFill>
              </a:rPr>
              <a:t>- Seizures are common soon after the initial collapse</a:t>
            </a:r>
            <a:endParaRPr sz="4000">
              <a:solidFill>
                <a:srgbClr val="232323"/>
              </a:solidFill>
            </a:endParaRPr>
          </a:p>
          <a:p>
            <a:pPr indent="0" lvl="0" marL="0" rtl="0" algn="l">
              <a:lnSpc>
                <a:spcPct val="80000"/>
              </a:lnSpc>
              <a:spcBef>
                <a:spcPts val="2801"/>
              </a:spcBef>
              <a:spcAft>
                <a:spcPts val="0"/>
              </a:spcAft>
              <a:buSzPts val="1400"/>
              <a:buNone/>
            </a:pPr>
            <a:r>
              <a:rPr lang="en-GB" sz="4000">
                <a:solidFill>
                  <a:srgbClr val="232323"/>
                </a:solidFill>
              </a:rPr>
              <a:t>- Agonal (‘heavy, noisy or gasping’) breathing</a:t>
            </a:r>
            <a:endParaRPr sz="4000">
              <a:solidFill>
                <a:srgbClr val="232323"/>
              </a:solidFill>
            </a:endParaRPr>
          </a:p>
          <a:p>
            <a:pPr indent="0" lvl="0" marL="0" rtl="0" algn="l">
              <a:lnSpc>
                <a:spcPct val="80000"/>
              </a:lnSpc>
              <a:spcBef>
                <a:spcPts val="2801"/>
              </a:spcBef>
              <a:spcAft>
                <a:spcPts val="0"/>
              </a:spcAft>
              <a:buSzPts val="1400"/>
              <a:buNone/>
            </a:pPr>
            <a:r>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 name="Shape 272"/>
        <p:cNvGrpSpPr/>
        <p:nvPr/>
      </p:nvGrpSpPr>
      <p:grpSpPr>
        <a:xfrm>
          <a:off x="0" y="0"/>
          <a:ext cx="0" cy="0"/>
          <a:chOff x="0" y="0"/>
          <a:chExt cx="0" cy="0"/>
        </a:xfrm>
      </p:grpSpPr>
      <p:sp>
        <p:nvSpPr>
          <p:cNvPr id="273" name="Google Shape;273;p47"/>
          <p:cNvSpPr/>
          <p:nvPr/>
        </p:nvSpPr>
        <p:spPr>
          <a:xfrm>
            <a:off x="3252720" y="2888344"/>
            <a:ext cx="10834800" cy="1164900"/>
          </a:xfrm>
          <a:prstGeom prst="rect">
            <a:avLst/>
          </a:prstGeom>
          <a:solidFill>
            <a:srgbClr val="01457A"/>
          </a:solidFill>
          <a:ln>
            <a:noFill/>
          </a:ln>
        </p:spPr>
        <p:txBody>
          <a:bodyPr anchorCtr="0" anchor="ctr" bIns="82200" lIns="82200" spcFirstLastPara="1" rIns="82200" wrap="square" tIns="82200">
            <a:noAutofit/>
          </a:bodyPr>
          <a:lstStyle/>
          <a:p>
            <a:pPr indent="0" lvl="0" marL="0" marR="0" rtl="0" algn="ctr">
              <a:lnSpc>
                <a:spcPct val="80000"/>
              </a:lnSpc>
              <a:spcBef>
                <a:spcPts val="0"/>
              </a:spcBef>
              <a:spcAft>
                <a:spcPts val="0"/>
              </a:spcAft>
              <a:buClr>
                <a:srgbClr val="FFFFFF"/>
              </a:buClr>
              <a:buSzPts val="6149"/>
              <a:buFont typeface="Arial"/>
              <a:buNone/>
            </a:pPr>
            <a:r>
              <a:rPr b="1" lang="en-GB" sz="6149">
                <a:solidFill>
                  <a:srgbClr val="FFFFFF"/>
                </a:solidFill>
                <a:latin typeface="Abel"/>
                <a:ea typeface="Abel"/>
                <a:cs typeface="Abel"/>
                <a:sym typeface="Abel"/>
              </a:rPr>
              <a:t>CALL</a:t>
            </a:r>
            <a:endParaRPr b="1" i="0" sz="2265" u="none" cap="none" strike="noStrike">
              <a:solidFill>
                <a:srgbClr val="000000"/>
              </a:solidFill>
              <a:latin typeface="Abel"/>
              <a:ea typeface="Abel"/>
              <a:cs typeface="Abel"/>
              <a:sym typeface="Abel"/>
            </a:endParaRPr>
          </a:p>
        </p:txBody>
      </p:sp>
      <p:sp>
        <p:nvSpPr>
          <p:cNvPr id="274" name="Google Shape;274;p47"/>
          <p:cNvSpPr/>
          <p:nvPr/>
        </p:nvSpPr>
        <p:spPr>
          <a:xfrm>
            <a:off x="3252720" y="4294348"/>
            <a:ext cx="10834800" cy="1164900"/>
          </a:xfrm>
          <a:prstGeom prst="rect">
            <a:avLst/>
          </a:prstGeom>
          <a:solidFill>
            <a:srgbClr val="FF0000"/>
          </a:solidFill>
          <a:ln>
            <a:noFill/>
          </a:ln>
        </p:spPr>
        <p:txBody>
          <a:bodyPr anchorCtr="0" anchor="ctr" bIns="82200" lIns="82200" spcFirstLastPara="1" rIns="82200" wrap="square" tIns="82200">
            <a:noAutofit/>
          </a:bodyPr>
          <a:lstStyle/>
          <a:p>
            <a:pPr indent="0" lvl="0" marL="0" marR="0" rtl="0" algn="ctr">
              <a:lnSpc>
                <a:spcPct val="80000"/>
              </a:lnSpc>
              <a:spcBef>
                <a:spcPts val="0"/>
              </a:spcBef>
              <a:spcAft>
                <a:spcPts val="0"/>
              </a:spcAft>
              <a:buClr>
                <a:srgbClr val="FFFFFF"/>
              </a:buClr>
              <a:buSzPts val="6149"/>
              <a:buFont typeface="Arial"/>
              <a:buNone/>
            </a:pPr>
            <a:r>
              <a:rPr b="1" lang="en-GB" sz="6149">
                <a:solidFill>
                  <a:srgbClr val="FFFFFF"/>
                </a:solidFill>
                <a:latin typeface="Abel"/>
                <a:ea typeface="Abel"/>
                <a:cs typeface="Abel"/>
                <a:sym typeface="Abel"/>
              </a:rPr>
              <a:t>999</a:t>
            </a:r>
            <a:endParaRPr b="1" i="0" sz="2265" u="none" cap="none" strike="noStrike">
              <a:solidFill>
                <a:srgbClr val="000000"/>
              </a:solidFill>
              <a:latin typeface="Abel"/>
              <a:ea typeface="Abel"/>
              <a:cs typeface="Abel"/>
              <a:sym typeface="Abel"/>
            </a:endParaRPr>
          </a:p>
        </p:txBody>
      </p:sp>
      <p:sp>
        <p:nvSpPr>
          <p:cNvPr id="275" name="Google Shape;275;p47"/>
          <p:cNvSpPr/>
          <p:nvPr/>
        </p:nvSpPr>
        <p:spPr>
          <a:xfrm>
            <a:off x="3252720" y="5700352"/>
            <a:ext cx="10834800" cy="1164900"/>
          </a:xfrm>
          <a:prstGeom prst="rect">
            <a:avLst/>
          </a:prstGeom>
          <a:solidFill>
            <a:srgbClr val="FF0000"/>
          </a:solidFill>
          <a:ln>
            <a:noFill/>
          </a:ln>
        </p:spPr>
        <p:txBody>
          <a:bodyPr anchorCtr="0" anchor="ctr" bIns="82200" lIns="82200" spcFirstLastPara="1" rIns="82200" wrap="square" tIns="82200">
            <a:noAutofit/>
          </a:bodyPr>
          <a:lstStyle/>
          <a:p>
            <a:pPr indent="0" lvl="0" marL="0" marR="0" rtl="0" algn="ctr">
              <a:lnSpc>
                <a:spcPct val="80000"/>
              </a:lnSpc>
              <a:spcBef>
                <a:spcPts val="0"/>
              </a:spcBef>
              <a:spcAft>
                <a:spcPts val="0"/>
              </a:spcAft>
              <a:buClr>
                <a:srgbClr val="FFFFFF"/>
              </a:buClr>
              <a:buSzPts val="6149"/>
              <a:buFont typeface="Arial"/>
              <a:buNone/>
            </a:pPr>
            <a:r>
              <a:rPr b="1" lang="en-GB" sz="6149">
                <a:solidFill>
                  <a:srgbClr val="FFFFFF"/>
                </a:solidFill>
                <a:latin typeface="Abel"/>
                <a:ea typeface="Abel"/>
                <a:cs typeface="Abel"/>
                <a:sym typeface="Abel"/>
              </a:rPr>
              <a:t>ANYONE NEARBY WHO CAN HELP</a:t>
            </a:r>
            <a:endParaRPr b="1" i="0" sz="2265" u="none" cap="none" strike="noStrike">
              <a:solidFill>
                <a:srgbClr val="000000"/>
              </a:solidFill>
              <a:latin typeface="Abel"/>
              <a:ea typeface="Abel"/>
              <a:cs typeface="Abel"/>
              <a:sym typeface="Abe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3"/>
                                        </p:tgtEl>
                                        <p:attrNameLst>
                                          <p:attrName>style.visibility</p:attrName>
                                        </p:attrNameLst>
                                      </p:cBhvr>
                                      <p:to>
                                        <p:strVal val="visible"/>
                                      </p:to>
                                    </p:set>
                                    <p:animEffect filter="fade" transition="in">
                                      <p:cBhvr>
                                        <p:cTn dur="500"/>
                                        <p:tgtEl>
                                          <p:spTgt spid="273"/>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274"/>
                                        </p:tgtEl>
                                        <p:attrNameLst>
                                          <p:attrName>style.visibility</p:attrName>
                                        </p:attrNameLst>
                                      </p:cBhvr>
                                      <p:to>
                                        <p:strVal val="visible"/>
                                      </p:to>
                                    </p:set>
                                    <p:animEffect filter="fade" transition="in">
                                      <p:cBhvr>
                                        <p:cTn dur="1000"/>
                                        <p:tgtEl>
                                          <p:spTgt spid="274"/>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275"/>
                                        </p:tgtEl>
                                        <p:attrNameLst>
                                          <p:attrName>style.visibility</p:attrName>
                                        </p:attrNameLst>
                                      </p:cBhvr>
                                      <p:to>
                                        <p:strVal val="visible"/>
                                      </p:to>
                                    </p:set>
                                    <p:animEffect filter="fade" transition="in">
                                      <p:cBhvr>
                                        <p:cTn dur="1000"/>
                                        <p:tgtEl>
                                          <p:spTgt spid="27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 name="Shape 279"/>
        <p:cNvGrpSpPr/>
        <p:nvPr/>
      </p:nvGrpSpPr>
      <p:grpSpPr>
        <a:xfrm>
          <a:off x="0" y="0"/>
          <a:ext cx="0" cy="0"/>
          <a:chOff x="0" y="0"/>
          <a:chExt cx="0" cy="0"/>
        </a:xfrm>
      </p:grpSpPr>
      <p:sp>
        <p:nvSpPr>
          <p:cNvPr id="280" name="Google Shape;280;p48"/>
          <p:cNvSpPr/>
          <p:nvPr/>
        </p:nvSpPr>
        <p:spPr>
          <a:xfrm>
            <a:off x="3252720" y="2888344"/>
            <a:ext cx="10834800" cy="1164900"/>
          </a:xfrm>
          <a:prstGeom prst="rect">
            <a:avLst/>
          </a:prstGeom>
          <a:solidFill>
            <a:srgbClr val="01457A"/>
          </a:solidFill>
          <a:ln>
            <a:noFill/>
          </a:ln>
        </p:spPr>
        <p:txBody>
          <a:bodyPr anchorCtr="0" anchor="ctr" bIns="82200" lIns="82200" spcFirstLastPara="1" rIns="82200" wrap="square" tIns="82200">
            <a:noAutofit/>
          </a:bodyPr>
          <a:lstStyle/>
          <a:p>
            <a:pPr indent="0" lvl="0" marL="0" marR="0" rtl="0" algn="ctr">
              <a:lnSpc>
                <a:spcPct val="80000"/>
              </a:lnSpc>
              <a:spcBef>
                <a:spcPts val="0"/>
              </a:spcBef>
              <a:spcAft>
                <a:spcPts val="0"/>
              </a:spcAft>
              <a:buClr>
                <a:srgbClr val="FFFFFF"/>
              </a:buClr>
              <a:buSzPts val="6149"/>
              <a:buFont typeface="Arial"/>
              <a:buNone/>
            </a:pPr>
            <a:r>
              <a:rPr b="1" lang="en-GB" sz="6149">
                <a:solidFill>
                  <a:srgbClr val="FFFFFF"/>
                </a:solidFill>
                <a:latin typeface="Abel"/>
                <a:ea typeface="Abel"/>
                <a:cs typeface="Abel"/>
                <a:sym typeface="Abel"/>
              </a:rPr>
              <a:t>CALL</a:t>
            </a:r>
            <a:endParaRPr b="1" i="0" sz="2265" u="none" cap="none" strike="noStrike">
              <a:solidFill>
                <a:srgbClr val="000000"/>
              </a:solidFill>
              <a:latin typeface="Abel"/>
              <a:ea typeface="Abel"/>
              <a:cs typeface="Abel"/>
              <a:sym typeface="Abel"/>
            </a:endParaRPr>
          </a:p>
        </p:txBody>
      </p:sp>
      <p:sp>
        <p:nvSpPr>
          <p:cNvPr id="281" name="Google Shape;281;p48"/>
          <p:cNvSpPr/>
          <p:nvPr/>
        </p:nvSpPr>
        <p:spPr>
          <a:xfrm>
            <a:off x="3252720" y="4294348"/>
            <a:ext cx="10834800" cy="1164900"/>
          </a:xfrm>
          <a:prstGeom prst="rect">
            <a:avLst/>
          </a:prstGeom>
          <a:solidFill>
            <a:srgbClr val="FF0000"/>
          </a:solidFill>
          <a:ln>
            <a:noFill/>
          </a:ln>
        </p:spPr>
        <p:txBody>
          <a:bodyPr anchorCtr="0" anchor="ctr" bIns="82200" lIns="82200" spcFirstLastPara="1" rIns="82200" wrap="square" tIns="82200">
            <a:noAutofit/>
          </a:bodyPr>
          <a:lstStyle/>
          <a:p>
            <a:pPr indent="0" lvl="0" marL="0" marR="0" rtl="0" algn="ctr">
              <a:lnSpc>
                <a:spcPct val="80000"/>
              </a:lnSpc>
              <a:spcBef>
                <a:spcPts val="0"/>
              </a:spcBef>
              <a:spcAft>
                <a:spcPts val="0"/>
              </a:spcAft>
              <a:buClr>
                <a:srgbClr val="FFFFFF"/>
              </a:buClr>
              <a:buSzPts val="6149"/>
              <a:buFont typeface="Arial"/>
              <a:buNone/>
            </a:pPr>
            <a:r>
              <a:rPr b="1" lang="en-GB" sz="6149">
                <a:solidFill>
                  <a:srgbClr val="FFFFFF"/>
                </a:solidFill>
                <a:latin typeface="Abel"/>
                <a:ea typeface="Abel"/>
                <a:cs typeface="Abel"/>
                <a:sym typeface="Abel"/>
              </a:rPr>
              <a:t>999</a:t>
            </a:r>
            <a:endParaRPr b="1" i="0" sz="2265" u="none" cap="none" strike="noStrike">
              <a:solidFill>
                <a:srgbClr val="000000"/>
              </a:solidFill>
              <a:latin typeface="Abel"/>
              <a:ea typeface="Abel"/>
              <a:cs typeface="Abel"/>
              <a:sym typeface="Abel"/>
            </a:endParaRPr>
          </a:p>
        </p:txBody>
      </p:sp>
      <p:sp>
        <p:nvSpPr>
          <p:cNvPr id="282" name="Google Shape;282;p48"/>
          <p:cNvSpPr/>
          <p:nvPr/>
        </p:nvSpPr>
        <p:spPr>
          <a:xfrm>
            <a:off x="3252720" y="5700352"/>
            <a:ext cx="10834800" cy="1164900"/>
          </a:xfrm>
          <a:prstGeom prst="rect">
            <a:avLst/>
          </a:prstGeom>
          <a:solidFill>
            <a:srgbClr val="FF0000"/>
          </a:solidFill>
          <a:ln>
            <a:noFill/>
          </a:ln>
        </p:spPr>
        <p:txBody>
          <a:bodyPr anchorCtr="0" anchor="ctr" bIns="82200" lIns="82200" spcFirstLastPara="1" rIns="82200" wrap="square" tIns="82200">
            <a:noAutofit/>
          </a:bodyPr>
          <a:lstStyle/>
          <a:p>
            <a:pPr indent="0" lvl="0" marL="0" marR="0" rtl="0" algn="ctr">
              <a:lnSpc>
                <a:spcPct val="80000"/>
              </a:lnSpc>
              <a:spcBef>
                <a:spcPts val="0"/>
              </a:spcBef>
              <a:spcAft>
                <a:spcPts val="0"/>
              </a:spcAft>
              <a:buClr>
                <a:srgbClr val="FFFFFF"/>
              </a:buClr>
              <a:buSzPts val="6149"/>
              <a:buFont typeface="Arial"/>
              <a:buNone/>
            </a:pPr>
            <a:r>
              <a:rPr b="1" lang="en-GB" sz="6149">
                <a:solidFill>
                  <a:srgbClr val="FFFFFF"/>
                </a:solidFill>
                <a:latin typeface="Abel"/>
                <a:ea typeface="Abel"/>
                <a:cs typeface="Abel"/>
                <a:sym typeface="Abel"/>
              </a:rPr>
              <a:t>ANYONE NEARBY WHO CAN HELP</a:t>
            </a:r>
            <a:endParaRPr b="1" i="0" sz="2265" u="none" cap="none" strike="noStrike">
              <a:solidFill>
                <a:srgbClr val="000000"/>
              </a:solidFill>
              <a:latin typeface="Abel"/>
              <a:ea typeface="Abel"/>
              <a:cs typeface="Abel"/>
              <a:sym typeface="Abel"/>
            </a:endParaRPr>
          </a:p>
        </p:txBody>
      </p:sp>
      <p:sp>
        <p:nvSpPr>
          <p:cNvPr id="283" name="Google Shape;283;p48"/>
          <p:cNvSpPr/>
          <p:nvPr/>
        </p:nvSpPr>
        <p:spPr>
          <a:xfrm>
            <a:off x="3252720" y="7106344"/>
            <a:ext cx="10834800" cy="1164900"/>
          </a:xfrm>
          <a:prstGeom prst="rect">
            <a:avLst/>
          </a:prstGeom>
          <a:solidFill>
            <a:srgbClr val="FF0000"/>
          </a:solidFill>
          <a:ln>
            <a:noFill/>
          </a:ln>
        </p:spPr>
        <p:txBody>
          <a:bodyPr anchorCtr="0" anchor="ctr" bIns="82200" lIns="82200" spcFirstLastPara="1" rIns="82200" wrap="square" tIns="82200">
            <a:noAutofit/>
          </a:bodyPr>
          <a:lstStyle/>
          <a:p>
            <a:pPr indent="0" lvl="0" marL="0" marR="0" rtl="0" algn="ctr">
              <a:lnSpc>
                <a:spcPct val="80000"/>
              </a:lnSpc>
              <a:spcBef>
                <a:spcPts val="0"/>
              </a:spcBef>
              <a:spcAft>
                <a:spcPts val="0"/>
              </a:spcAft>
              <a:buClr>
                <a:srgbClr val="FFFFFF"/>
              </a:buClr>
              <a:buSzPts val="6149"/>
              <a:buFont typeface="Arial"/>
              <a:buNone/>
            </a:pPr>
            <a:r>
              <a:rPr b="1" lang="en-GB" sz="6149">
                <a:solidFill>
                  <a:srgbClr val="FFFFFF"/>
                </a:solidFill>
                <a:latin typeface="Abel"/>
                <a:ea typeface="Abel"/>
                <a:cs typeface="Abel"/>
                <a:sym typeface="Abel"/>
              </a:rPr>
              <a:t>ASSESS BREATHING</a:t>
            </a:r>
            <a:endParaRPr b="1" i="0" sz="2265" u="none" cap="none" strike="noStrike">
              <a:solidFill>
                <a:srgbClr val="000000"/>
              </a:solidFill>
              <a:latin typeface="Abel"/>
              <a:ea typeface="Abel"/>
              <a:cs typeface="Abel"/>
              <a:sym typeface="Abe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0"/>
                                        </p:tgtEl>
                                        <p:attrNameLst>
                                          <p:attrName>style.visibility</p:attrName>
                                        </p:attrNameLst>
                                      </p:cBhvr>
                                      <p:to>
                                        <p:strVal val="visible"/>
                                      </p:to>
                                    </p:set>
                                    <p:animEffect filter="fade" transition="in">
                                      <p:cBhvr>
                                        <p:cTn dur="500"/>
                                        <p:tgtEl>
                                          <p:spTgt spid="280"/>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281"/>
                                        </p:tgtEl>
                                        <p:attrNameLst>
                                          <p:attrName>style.visibility</p:attrName>
                                        </p:attrNameLst>
                                      </p:cBhvr>
                                      <p:to>
                                        <p:strVal val="visible"/>
                                      </p:to>
                                    </p:set>
                                    <p:animEffect filter="fade" transition="in">
                                      <p:cBhvr>
                                        <p:cTn dur="1000"/>
                                        <p:tgtEl>
                                          <p:spTgt spid="281"/>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282"/>
                                        </p:tgtEl>
                                        <p:attrNameLst>
                                          <p:attrName>style.visibility</p:attrName>
                                        </p:attrNameLst>
                                      </p:cBhvr>
                                      <p:to>
                                        <p:strVal val="visible"/>
                                      </p:to>
                                    </p:set>
                                    <p:animEffect filter="fade" transition="in">
                                      <p:cBhvr>
                                        <p:cTn dur="1000"/>
                                        <p:tgtEl>
                                          <p:spTgt spid="28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pic>
        <p:nvPicPr>
          <p:cNvPr id="288" name="Google Shape;288;p49"/>
          <p:cNvPicPr preferRelativeResize="0"/>
          <p:nvPr/>
        </p:nvPicPr>
        <p:blipFill>
          <a:blip r:embed="rId3">
            <a:alphaModFix/>
          </a:blip>
          <a:stretch>
            <a:fillRect/>
          </a:stretch>
        </p:blipFill>
        <p:spPr>
          <a:xfrm>
            <a:off x="4803113" y="1451175"/>
            <a:ext cx="7734025" cy="7860276"/>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2" name="Shape 292"/>
        <p:cNvGrpSpPr/>
        <p:nvPr/>
      </p:nvGrpSpPr>
      <p:grpSpPr>
        <a:xfrm>
          <a:off x="0" y="0"/>
          <a:ext cx="0" cy="0"/>
          <a:chOff x="0" y="0"/>
          <a:chExt cx="0" cy="0"/>
        </a:xfrm>
      </p:grpSpPr>
      <p:sp>
        <p:nvSpPr>
          <p:cNvPr id="293" name="Google Shape;293;p50"/>
          <p:cNvSpPr txBox="1"/>
          <p:nvPr>
            <p:ph type="title"/>
          </p:nvPr>
        </p:nvSpPr>
        <p:spPr>
          <a:xfrm>
            <a:off x="541875" y="1536700"/>
            <a:ext cx="16256400" cy="1206600"/>
          </a:xfrm>
          <a:prstGeom prst="rect">
            <a:avLst/>
          </a:prstGeom>
        </p:spPr>
        <p:txBody>
          <a:bodyPr anchorCtr="0" anchor="t" bIns="91425" lIns="91425" spcFirstLastPara="1" rIns="91425" wrap="square" tIns="91425">
            <a:noAutofit/>
          </a:bodyPr>
          <a:lstStyle/>
          <a:p>
            <a:pPr indent="0" lvl="0" marL="0" rtl="0" algn="l">
              <a:spcBef>
                <a:spcPts val="2801"/>
              </a:spcBef>
              <a:spcAft>
                <a:spcPts val="0"/>
              </a:spcAft>
              <a:buNone/>
            </a:pPr>
            <a:r>
              <a:rPr b="1" lang="en-GB"/>
              <a:t>OPEN THE AIRWAY</a:t>
            </a:r>
            <a:endParaRPr b="1"/>
          </a:p>
        </p:txBody>
      </p:sp>
      <p:pic>
        <p:nvPicPr>
          <p:cNvPr id="294" name="Google Shape;294;p50"/>
          <p:cNvPicPr preferRelativeResize="0"/>
          <p:nvPr/>
        </p:nvPicPr>
        <p:blipFill>
          <a:blip r:embed="rId3">
            <a:alphaModFix/>
          </a:blip>
          <a:stretch>
            <a:fillRect/>
          </a:stretch>
        </p:blipFill>
        <p:spPr>
          <a:xfrm>
            <a:off x="541875" y="2863100"/>
            <a:ext cx="6953425" cy="64535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8" name="Shape 298"/>
        <p:cNvGrpSpPr/>
        <p:nvPr/>
      </p:nvGrpSpPr>
      <p:grpSpPr>
        <a:xfrm>
          <a:off x="0" y="0"/>
          <a:ext cx="0" cy="0"/>
          <a:chOff x="0" y="0"/>
          <a:chExt cx="0" cy="0"/>
        </a:xfrm>
      </p:grpSpPr>
      <p:sp>
        <p:nvSpPr>
          <p:cNvPr id="299" name="Google Shape;299;p51"/>
          <p:cNvSpPr txBox="1"/>
          <p:nvPr>
            <p:ph type="title"/>
          </p:nvPr>
        </p:nvSpPr>
        <p:spPr>
          <a:xfrm>
            <a:off x="541875" y="1536700"/>
            <a:ext cx="16256400" cy="1206600"/>
          </a:xfrm>
          <a:prstGeom prst="rect">
            <a:avLst/>
          </a:prstGeom>
        </p:spPr>
        <p:txBody>
          <a:bodyPr anchorCtr="0" anchor="t" bIns="91425" lIns="91425" spcFirstLastPara="1" rIns="91425" wrap="square" tIns="91425">
            <a:noAutofit/>
          </a:bodyPr>
          <a:lstStyle/>
          <a:p>
            <a:pPr indent="0" lvl="0" marL="0" rtl="0" algn="l">
              <a:spcBef>
                <a:spcPts val="2801"/>
              </a:spcBef>
              <a:spcAft>
                <a:spcPts val="0"/>
              </a:spcAft>
              <a:buNone/>
            </a:pPr>
            <a:r>
              <a:rPr b="1" lang="en-GB"/>
              <a:t>ASSESS BREATHING</a:t>
            </a:r>
            <a:endParaRPr b="1"/>
          </a:p>
        </p:txBody>
      </p:sp>
      <p:pic>
        <p:nvPicPr>
          <p:cNvPr id="300" name="Google Shape;300;p51"/>
          <p:cNvPicPr preferRelativeResize="0"/>
          <p:nvPr/>
        </p:nvPicPr>
        <p:blipFill>
          <a:blip r:embed="rId3">
            <a:alphaModFix/>
          </a:blip>
          <a:stretch>
            <a:fillRect/>
          </a:stretch>
        </p:blipFill>
        <p:spPr>
          <a:xfrm>
            <a:off x="541875" y="2615075"/>
            <a:ext cx="5467550" cy="6886475"/>
          </a:xfrm>
          <a:prstGeom prst="rect">
            <a:avLst/>
          </a:prstGeom>
          <a:noFill/>
          <a:ln>
            <a:noFill/>
          </a:ln>
        </p:spPr>
      </p:pic>
      <p:sp>
        <p:nvSpPr>
          <p:cNvPr id="301" name="Google Shape;301;p51"/>
          <p:cNvSpPr txBox="1"/>
          <p:nvPr>
            <p:ph idx="4294967295" type="body"/>
          </p:nvPr>
        </p:nvSpPr>
        <p:spPr>
          <a:xfrm>
            <a:off x="9142925" y="2771397"/>
            <a:ext cx="4599600" cy="4210800"/>
          </a:xfrm>
          <a:prstGeom prst="rect">
            <a:avLst/>
          </a:prstGeom>
          <a:noFill/>
          <a:ln>
            <a:noFill/>
          </a:ln>
        </p:spPr>
        <p:txBody>
          <a:bodyPr anchorCtr="0" anchor="t" bIns="50800" lIns="50800" spcFirstLastPara="1" rIns="50800" wrap="square" tIns="50800">
            <a:noAutofit/>
          </a:bodyPr>
          <a:lstStyle/>
          <a:p>
            <a:pPr indent="-364526" lvl="0" marL="364526" marR="0" rtl="0" algn="l">
              <a:lnSpc>
                <a:spcPct val="100000"/>
              </a:lnSpc>
              <a:spcBef>
                <a:spcPts val="0"/>
              </a:spcBef>
              <a:spcAft>
                <a:spcPts val="0"/>
              </a:spcAft>
              <a:buClr>
                <a:srgbClr val="0165B3"/>
              </a:buClr>
              <a:buSzPts val="3600"/>
              <a:buFont typeface="Abel"/>
              <a:buChar char="▸"/>
            </a:pPr>
            <a:r>
              <a:rPr lang="en-GB" sz="3600">
                <a:latin typeface="Abel"/>
                <a:ea typeface="Abel"/>
                <a:cs typeface="Abel"/>
                <a:sym typeface="Abel"/>
              </a:rPr>
              <a:t>Look</a:t>
            </a:r>
            <a:endParaRPr sz="3600">
              <a:latin typeface="Abel"/>
              <a:ea typeface="Abel"/>
              <a:cs typeface="Abel"/>
              <a:sym typeface="Abel"/>
            </a:endParaRPr>
          </a:p>
          <a:p>
            <a:pPr indent="-364526" lvl="0" marL="364526" marR="0" rtl="0" algn="l">
              <a:lnSpc>
                <a:spcPct val="100000"/>
              </a:lnSpc>
              <a:spcBef>
                <a:spcPts val="0"/>
              </a:spcBef>
              <a:spcAft>
                <a:spcPts val="0"/>
              </a:spcAft>
              <a:buClr>
                <a:srgbClr val="0165B3"/>
              </a:buClr>
              <a:buSzPts val="3600"/>
              <a:buFont typeface="Abel"/>
              <a:buChar char="▸"/>
            </a:pPr>
            <a:r>
              <a:rPr lang="en-GB" sz="3600">
                <a:latin typeface="Abel"/>
                <a:ea typeface="Abel"/>
                <a:cs typeface="Abel"/>
                <a:sym typeface="Abel"/>
              </a:rPr>
              <a:t>Listen</a:t>
            </a:r>
            <a:endParaRPr sz="3600">
              <a:latin typeface="Abel"/>
              <a:ea typeface="Abel"/>
              <a:cs typeface="Abel"/>
              <a:sym typeface="Abel"/>
            </a:endParaRPr>
          </a:p>
          <a:p>
            <a:pPr indent="-364526" lvl="0" marL="364526" marR="0" rtl="0" algn="l">
              <a:lnSpc>
                <a:spcPct val="100000"/>
              </a:lnSpc>
              <a:spcBef>
                <a:spcPts val="0"/>
              </a:spcBef>
              <a:spcAft>
                <a:spcPts val="0"/>
              </a:spcAft>
              <a:buClr>
                <a:srgbClr val="0165B3"/>
              </a:buClr>
              <a:buSzPts val="3600"/>
              <a:buFont typeface="Abel"/>
              <a:buChar char="▸"/>
            </a:pPr>
            <a:r>
              <a:rPr lang="en-GB" sz="3600">
                <a:latin typeface="Abel"/>
                <a:ea typeface="Abel"/>
                <a:cs typeface="Abel"/>
                <a:sym typeface="Abel"/>
              </a:rPr>
              <a:t>Feel</a:t>
            </a:r>
            <a:endParaRPr sz="3600">
              <a:latin typeface="Abel"/>
              <a:ea typeface="Abel"/>
              <a:cs typeface="Abel"/>
              <a:sym typeface="Abel"/>
            </a:endParaRPr>
          </a:p>
          <a:p>
            <a:pPr indent="0" lvl="0" marL="0" marR="0" rtl="0" algn="l">
              <a:lnSpc>
                <a:spcPct val="100000"/>
              </a:lnSpc>
              <a:spcBef>
                <a:spcPts val="0"/>
              </a:spcBef>
              <a:spcAft>
                <a:spcPts val="0"/>
              </a:spcAft>
              <a:buSzPts val="1400"/>
              <a:buNone/>
            </a:pPr>
            <a:r>
              <a:t/>
            </a:r>
            <a:endParaRPr sz="3600">
              <a:latin typeface="Abel"/>
              <a:ea typeface="Abel"/>
              <a:cs typeface="Abel"/>
              <a:sym typeface="Abel"/>
            </a:endParaRPr>
          </a:p>
          <a:p>
            <a:pPr indent="0" lvl="0" marL="0" marR="0" rtl="0" algn="l">
              <a:lnSpc>
                <a:spcPct val="100000"/>
              </a:lnSpc>
              <a:spcBef>
                <a:spcPts val="0"/>
              </a:spcBef>
              <a:spcAft>
                <a:spcPts val="0"/>
              </a:spcAft>
              <a:buSzPts val="1400"/>
              <a:buNone/>
            </a:pPr>
            <a:r>
              <a:rPr lang="en-GB" sz="3600">
                <a:latin typeface="Abel"/>
                <a:ea typeface="Abel"/>
                <a:cs typeface="Abel"/>
                <a:sym typeface="Abel"/>
              </a:rPr>
              <a:t>For </a:t>
            </a:r>
            <a:r>
              <a:rPr b="1" lang="en-GB" sz="3600">
                <a:latin typeface="Abel"/>
                <a:ea typeface="Abel"/>
                <a:cs typeface="Abel"/>
                <a:sym typeface="Abel"/>
              </a:rPr>
              <a:t>no more than </a:t>
            </a:r>
            <a:r>
              <a:rPr lang="en-GB" sz="3600">
                <a:latin typeface="Abel"/>
                <a:ea typeface="Abel"/>
                <a:cs typeface="Abel"/>
                <a:sym typeface="Abel"/>
              </a:rPr>
              <a:t>10 seconds</a:t>
            </a:r>
            <a:endParaRPr sz="3600">
              <a:latin typeface="Abel"/>
              <a:ea typeface="Abel"/>
              <a:cs typeface="Abel"/>
              <a:sym typeface="Abel"/>
            </a:endParaRPr>
          </a:p>
          <a:p>
            <a:pPr indent="0" lvl="0" marL="0" marR="0" rtl="0" algn="l">
              <a:lnSpc>
                <a:spcPct val="100000"/>
              </a:lnSpc>
              <a:spcBef>
                <a:spcPts val="0"/>
              </a:spcBef>
              <a:spcAft>
                <a:spcPts val="0"/>
              </a:spcAft>
              <a:buSzPts val="1400"/>
              <a:buNone/>
            </a:pPr>
            <a:r>
              <a:t/>
            </a:r>
            <a:endParaRPr b="1" sz="3600">
              <a:latin typeface="Abel"/>
              <a:ea typeface="Abel"/>
              <a:cs typeface="Abel"/>
              <a:sym typeface="Abel"/>
            </a:endParaRPr>
          </a:p>
          <a:p>
            <a:pPr indent="0" lvl="0" marL="0" marR="0" rtl="0" algn="l">
              <a:lnSpc>
                <a:spcPct val="100000"/>
              </a:lnSpc>
              <a:spcBef>
                <a:spcPts val="0"/>
              </a:spcBef>
              <a:spcAft>
                <a:spcPts val="0"/>
              </a:spcAft>
              <a:buSzPts val="1400"/>
              <a:buNone/>
            </a:pPr>
            <a:r>
              <a:rPr b="1" lang="en-GB" sz="3600">
                <a:latin typeface="Abel"/>
                <a:ea typeface="Abel"/>
                <a:cs typeface="Abel"/>
                <a:sym typeface="Abel"/>
              </a:rPr>
              <a:t>Is there </a:t>
            </a:r>
            <a:r>
              <a:rPr b="1" lang="en-GB" sz="3600">
                <a:solidFill>
                  <a:schemeClr val="accent5"/>
                </a:solidFill>
                <a:latin typeface="Abel"/>
                <a:ea typeface="Abel"/>
                <a:cs typeface="Abel"/>
                <a:sym typeface="Abel"/>
              </a:rPr>
              <a:t>absent</a:t>
            </a:r>
            <a:r>
              <a:rPr b="1" lang="en-GB" sz="3600">
                <a:latin typeface="Abel"/>
                <a:ea typeface="Abel"/>
                <a:cs typeface="Abel"/>
                <a:sym typeface="Abel"/>
              </a:rPr>
              <a:t> or </a:t>
            </a:r>
            <a:r>
              <a:rPr b="1" lang="en-GB" sz="3600">
                <a:solidFill>
                  <a:schemeClr val="accent5"/>
                </a:solidFill>
                <a:latin typeface="Abel"/>
                <a:ea typeface="Abel"/>
                <a:cs typeface="Abel"/>
                <a:sym typeface="Abel"/>
              </a:rPr>
              <a:t>abnormal</a:t>
            </a:r>
            <a:r>
              <a:rPr b="1" lang="en-GB" sz="3600">
                <a:latin typeface="Abel"/>
                <a:ea typeface="Abel"/>
                <a:cs typeface="Abel"/>
                <a:sym typeface="Abel"/>
              </a:rPr>
              <a:t> breathing?</a:t>
            </a:r>
            <a:endParaRPr b="1" sz="3600">
              <a:latin typeface="Abel"/>
              <a:ea typeface="Abel"/>
              <a:cs typeface="Abel"/>
              <a:sym typeface="Abe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sp>
        <p:nvSpPr>
          <p:cNvPr id="306" name="Google Shape;306;p52"/>
          <p:cNvSpPr txBox="1"/>
          <p:nvPr>
            <p:ph type="title"/>
          </p:nvPr>
        </p:nvSpPr>
        <p:spPr>
          <a:xfrm>
            <a:off x="541925" y="1536600"/>
            <a:ext cx="16256400" cy="1206600"/>
          </a:xfrm>
          <a:prstGeom prst="rect">
            <a:avLst/>
          </a:prstGeom>
        </p:spPr>
        <p:txBody>
          <a:bodyPr anchorCtr="0" anchor="t" bIns="91425" lIns="91425" spcFirstLastPara="1" rIns="91425" wrap="square" tIns="91425">
            <a:noAutofit/>
          </a:bodyPr>
          <a:lstStyle/>
          <a:p>
            <a:pPr indent="0" lvl="0" marL="0" rtl="0" algn="l">
              <a:spcBef>
                <a:spcPts val="2801"/>
              </a:spcBef>
              <a:spcAft>
                <a:spcPts val="0"/>
              </a:spcAft>
              <a:buNone/>
            </a:pPr>
            <a:r>
              <a:t/>
            </a:r>
            <a:endParaRPr/>
          </a:p>
        </p:txBody>
      </p:sp>
      <p:sp>
        <p:nvSpPr>
          <p:cNvPr id="307" name="Google Shape;307;p52"/>
          <p:cNvSpPr txBox="1"/>
          <p:nvPr>
            <p:ph idx="1" type="body"/>
          </p:nvPr>
        </p:nvSpPr>
        <p:spPr>
          <a:xfrm>
            <a:off x="541883" y="2743200"/>
            <a:ext cx="16256400" cy="6108600"/>
          </a:xfrm>
          <a:prstGeom prst="rect">
            <a:avLst/>
          </a:prstGeom>
        </p:spPr>
        <p:txBody>
          <a:bodyPr anchorCtr="0" anchor="t" bIns="91425" lIns="91425" spcFirstLastPara="1" rIns="91425" wrap="square" tIns="91425">
            <a:noAutofit/>
          </a:bodyPr>
          <a:lstStyle/>
          <a:p>
            <a:pPr indent="-364526" lvl="0" marL="364526" rtl="0" algn="l">
              <a:spcBef>
                <a:spcPts val="0"/>
              </a:spcBef>
              <a:spcAft>
                <a:spcPts val="0"/>
              </a:spcAft>
              <a:buClr>
                <a:srgbClr val="0165B3"/>
              </a:buClr>
              <a:buSzPts val="3600"/>
              <a:buFont typeface="Abel"/>
              <a:buChar char="▸"/>
            </a:pPr>
            <a:r>
              <a:rPr lang="en-GB" sz="4000">
                <a:latin typeface="Abel"/>
                <a:ea typeface="Abel"/>
                <a:cs typeface="Abel"/>
                <a:sym typeface="Abel"/>
              </a:rPr>
              <a:t>Any person who is unresponsive with abnormal breathing</a:t>
            </a:r>
            <a:endParaRPr sz="4000">
              <a:latin typeface="Abel"/>
              <a:ea typeface="Abel"/>
              <a:cs typeface="Abel"/>
              <a:sym typeface="Abel"/>
            </a:endParaRPr>
          </a:p>
          <a:p>
            <a:pPr indent="0" lvl="0" marL="457200" rtl="0" algn="l">
              <a:spcBef>
                <a:spcPts val="0"/>
              </a:spcBef>
              <a:spcAft>
                <a:spcPts val="0"/>
              </a:spcAft>
              <a:buNone/>
            </a:pPr>
            <a:r>
              <a:t/>
            </a:r>
            <a:endParaRPr sz="4000">
              <a:latin typeface="Abel"/>
              <a:ea typeface="Abel"/>
              <a:cs typeface="Abel"/>
              <a:sym typeface="Abel"/>
            </a:endParaRPr>
          </a:p>
          <a:p>
            <a:pPr indent="-457200" lvl="1" marL="914400" rtl="0" algn="l">
              <a:spcBef>
                <a:spcPts val="0"/>
              </a:spcBef>
              <a:spcAft>
                <a:spcPts val="0"/>
              </a:spcAft>
              <a:buClr>
                <a:srgbClr val="0165B3"/>
              </a:buClr>
              <a:buSzPts val="3600"/>
              <a:buFont typeface="Abel"/>
              <a:buChar char="▸"/>
            </a:pPr>
            <a:r>
              <a:rPr lang="en-GB" sz="4000">
                <a:latin typeface="Abel"/>
                <a:ea typeface="Abel"/>
                <a:cs typeface="Abel"/>
                <a:sym typeface="Abel"/>
              </a:rPr>
              <a:t>Absent breathing</a:t>
            </a:r>
            <a:endParaRPr sz="4000">
              <a:latin typeface="Abel"/>
              <a:ea typeface="Abel"/>
              <a:cs typeface="Abel"/>
              <a:sym typeface="Abel"/>
            </a:endParaRPr>
          </a:p>
          <a:p>
            <a:pPr indent="-457200" lvl="1" marL="914400" rtl="0" algn="l">
              <a:spcBef>
                <a:spcPts val="0"/>
              </a:spcBef>
              <a:spcAft>
                <a:spcPts val="0"/>
              </a:spcAft>
              <a:buClr>
                <a:srgbClr val="0165B3"/>
              </a:buClr>
              <a:buSzPts val="3600"/>
              <a:buFont typeface="Abel"/>
              <a:buChar char="▸"/>
            </a:pPr>
            <a:r>
              <a:rPr lang="en-GB" sz="4000">
                <a:latin typeface="Abel"/>
                <a:ea typeface="Abel"/>
                <a:cs typeface="Abel"/>
                <a:sym typeface="Abel"/>
              </a:rPr>
              <a:t>Abnormal pattern of breathing</a:t>
            </a:r>
            <a:endParaRPr sz="4000">
              <a:latin typeface="Abel"/>
              <a:ea typeface="Abel"/>
              <a:cs typeface="Abel"/>
              <a:sym typeface="Abel"/>
            </a:endParaRPr>
          </a:p>
          <a:p>
            <a:pPr indent="0" lvl="0" marL="914400" rtl="0" algn="l">
              <a:spcBef>
                <a:spcPts val="0"/>
              </a:spcBef>
              <a:spcAft>
                <a:spcPts val="0"/>
              </a:spcAft>
              <a:buNone/>
            </a:pPr>
            <a:r>
              <a:t/>
            </a:r>
            <a:endParaRPr sz="4000">
              <a:latin typeface="Abel"/>
              <a:ea typeface="Abel"/>
              <a:cs typeface="Abel"/>
              <a:sym typeface="Abel"/>
            </a:endParaRPr>
          </a:p>
          <a:p>
            <a:pPr indent="-482600" lvl="0" marL="457200" rtl="0" algn="l">
              <a:lnSpc>
                <a:spcPct val="150000"/>
              </a:lnSpc>
              <a:spcBef>
                <a:spcPts val="2801"/>
              </a:spcBef>
              <a:spcAft>
                <a:spcPts val="0"/>
              </a:spcAft>
              <a:buSzPts val="4000"/>
              <a:buFont typeface="Abel"/>
              <a:buChar char="▸"/>
            </a:pPr>
            <a:r>
              <a:rPr lang="en-GB" sz="4000">
                <a:latin typeface="Abel"/>
                <a:ea typeface="Abel"/>
                <a:cs typeface="Abel"/>
                <a:sym typeface="Abel"/>
              </a:rPr>
              <a:t>If there is any doubt, assume cardiac arrest </a:t>
            </a:r>
            <a:endParaRPr sz="4000">
              <a:latin typeface="Abel"/>
              <a:ea typeface="Abel"/>
              <a:cs typeface="Abel"/>
              <a:sym typeface="Abel"/>
            </a:endParaRPr>
          </a:p>
          <a:p>
            <a:pPr indent="-482600" lvl="0" marL="457200" rtl="0" algn="l">
              <a:lnSpc>
                <a:spcPct val="150000"/>
              </a:lnSpc>
              <a:spcBef>
                <a:spcPts val="0"/>
              </a:spcBef>
              <a:spcAft>
                <a:spcPts val="0"/>
              </a:spcAft>
              <a:buSzPts val="4000"/>
              <a:buFont typeface="Abel"/>
              <a:buChar char="▸"/>
            </a:pPr>
            <a:r>
              <a:rPr lang="en-GB" sz="4000">
                <a:latin typeface="Abel"/>
                <a:ea typeface="Abel"/>
                <a:cs typeface="Abel"/>
                <a:sym typeface="Abel"/>
              </a:rPr>
              <a:t>If you are uncertain, the 999 call taker will help you</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 name="Shape 311"/>
        <p:cNvGrpSpPr/>
        <p:nvPr/>
      </p:nvGrpSpPr>
      <p:grpSpPr>
        <a:xfrm>
          <a:off x="0" y="0"/>
          <a:ext cx="0" cy="0"/>
          <a:chOff x="0" y="0"/>
          <a:chExt cx="0" cy="0"/>
        </a:xfrm>
      </p:grpSpPr>
      <p:sp>
        <p:nvSpPr>
          <p:cNvPr id="312" name="Google Shape;312;p53"/>
          <p:cNvSpPr txBox="1"/>
          <p:nvPr>
            <p:ph type="title"/>
          </p:nvPr>
        </p:nvSpPr>
        <p:spPr>
          <a:xfrm>
            <a:off x="541925" y="1536600"/>
            <a:ext cx="16256400" cy="1206600"/>
          </a:xfrm>
          <a:prstGeom prst="rect">
            <a:avLst/>
          </a:prstGeom>
        </p:spPr>
        <p:txBody>
          <a:bodyPr anchorCtr="0" anchor="t" bIns="91425" lIns="91425" spcFirstLastPara="1" rIns="91425" wrap="square" tIns="91425">
            <a:noAutofit/>
          </a:bodyPr>
          <a:lstStyle/>
          <a:p>
            <a:pPr indent="0" lvl="0" marL="0" rtl="0" algn="l">
              <a:spcBef>
                <a:spcPts val="2801"/>
              </a:spcBef>
              <a:spcAft>
                <a:spcPts val="0"/>
              </a:spcAft>
              <a:buNone/>
            </a:pPr>
            <a:r>
              <a:rPr b="1" lang="en-GB"/>
              <a:t>AGONAL BREATHING</a:t>
            </a:r>
            <a:endParaRPr b="1"/>
          </a:p>
        </p:txBody>
      </p:sp>
      <p:sp>
        <p:nvSpPr>
          <p:cNvPr id="313" name="Google Shape;313;p53"/>
          <p:cNvSpPr txBox="1"/>
          <p:nvPr>
            <p:ph idx="1" type="body"/>
          </p:nvPr>
        </p:nvSpPr>
        <p:spPr>
          <a:xfrm>
            <a:off x="541883" y="2743200"/>
            <a:ext cx="16256400" cy="6108600"/>
          </a:xfrm>
          <a:prstGeom prst="rect">
            <a:avLst/>
          </a:prstGeom>
        </p:spPr>
        <p:txBody>
          <a:bodyPr anchorCtr="0" anchor="t" bIns="91425" lIns="91425" spcFirstLastPara="1" rIns="91425" wrap="square" tIns="91425">
            <a:noAutofit/>
          </a:bodyPr>
          <a:lstStyle/>
          <a:p>
            <a:pPr indent="-364526" lvl="0" marL="364526" rtl="0" algn="l">
              <a:spcBef>
                <a:spcPts val="0"/>
              </a:spcBef>
              <a:spcAft>
                <a:spcPts val="0"/>
              </a:spcAft>
              <a:buClr>
                <a:srgbClr val="0165B3"/>
              </a:buClr>
              <a:buSzPts val="3600"/>
              <a:buFont typeface="Abel"/>
              <a:buChar char="▸"/>
            </a:pPr>
            <a:r>
              <a:rPr lang="en-GB" sz="3600">
                <a:latin typeface="Abel"/>
                <a:ea typeface="Abel"/>
                <a:cs typeface="Abel"/>
                <a:sym typeface="Abel"/>
              </a:rPr>
              <a:t>Occurs shortly after loss of brain perfusion  in up to 40% of cardiac arrests.</a:t>
            </a:r>
            <a:endParaRPr sz="3600">
              <a:latin typeface="Abel"/>
              <a:ea typeface="Abel"/>
              <a:cs typeface="Abel"/>
              <a:sym typeface="Abel"/>
            </a:endParaRPr>
          </a:p>
          <a:p>
            <a:pPr indent="-364526" lvl="0" marL="364526" rtl="0" algn="l">
              <a:spcBef>
                <a:spcPts val="1000"/>
              </a:spcBef>
              <a:spcAft>
                <a:spcPts val="0"/>
              </a:spcAft>
              <a:buClr>
                <a:srgbClr val="0165B3"/>
              </a:buClr>
              <a:buSzPts val="3600"/>
              <a:buFont typeface="Abel"/>
              <a:buChar char="▸"/>
            </a:pPr>
            <a:r>
              <a:rPr lang="en-GB" sz="3600">
                <a:latin typeface="Abel"/>
                <a:ea typeface="Abel"/>
                <a:cs typeface="Abel"/>
                <a:sym typeface="Abel"/>
              </a:rPr>
              <a:t>Heavy, noisy or gasping breathing: </a:t>
            </a:r>
            <a:r>
              <a:rPr lang="en-GB" sz="3600">
                <a:solidFill>
                  <a:schemeClr val="accent5"/>
                </a:solidFill>
                <a:latin typeface="Abel"/>
                <a:ea typeface="Abel"/>
                <a:cs typeface="Abel"/>
                <a:sym typeface="Abel"/>
              </a:rPr>
              <a:t>abnormal</a:t>
            </a:r>
            <a:endParaRPr sz="3600">
              <a:solidFill>
                <a:schemeClr val="accent5"/>
              </a:solidFill>
              <a:latin typeface="Abel"/>
              <a:ea typeface="Abel"/>
              <a:cs typeface="Abel"/>
              <a:sym typeface="Abel"/>
            </a:endParaRPr>
          </a:p>
          <a:p>
            <a:pPr indent="0" lvl="0" marL="457200" rtl="0" algn="l">
              <a:spcBef>
                <a:spcPts val="1000"/>
              </a:spcBef>
              <a:spcAft>
                <a:spcPts val="0"/>
              </a:spcAft>
              <a:buNone/>
            </a:pPr>
            <a:r>
              <a:t/>
            </a:r>
            <a:endParaRPr sz="3600">
              <a:solidFill>
                <a:schemeClr val="accent5"/>
              </a:solidFill>
              <a:latin typeface="Abel"/>
              <a:ea typeface="Abel"/>
              <a:cs typeface="Abel"/>
              <a:sym typeface="Abel"/>
            </a:endParaRPr>
          </a:p>
          <a:p>
            <a:pPr indent="-457200" lvl="0" marL="457200" rtl="0" algn="l">
              <a:spcBef>
                <a:spcPts val="0"/>
              </a:spcBef>
              <a:spcAft>
                <a:spcPts val="0"/>
              </a:spcAft>
              <a:buClr>
                <a:srgbClr val="0165B3"/>
              </a:buClr>
              <a:buSzPts val="3600"/>
              <a:buFont typeface="Abel"/>
              <a:buChar char="▸"/>
            </a:pPr>
            <a:r>
              <a:rPr b="1" lang="en-GB" sz="3600">
                <a:latin typeface="Abel"/>
                <a:ea typeface="Abel"/>
                <a:cs typeface="Abel"/>
                <a:sym typeface="Abel"/>
              </a:rPr>
              <a:t>Commence CPR</a:t>
            </a:r>
            <a:endParaRPr b="1" sz="3600">
              <a:latin typeface="Abel"/>
              <a:ea typeface="Abel"/>
              <a:cs typeface="Abel"/>
              <a:sym typeface="Abel"/>
            </a:endParaRPr>
          </a:p>
          <a:p>
            <a:pPr indent="0" lvl="0" marL="457200" rtl="0" algn="l">
              <a:spcBef>
                <a:spcPts val="0"/>
              </a:spcBef>
              <a:spcAft>
                <a:spcPts val="0"/>
              </a:spcAft>
              <a:buNone/>
            </a:pPr>
            <a:r>
              <a:t/>
            </a:r>
            <a:endParaRPr b="1" sz="3600">
              <a:latin typeface="Abel"/>
              <a:ea typeface="Abel"/>
              <a:cs typeface="Abel"/>
              <a:sym typeface="Abel"/>
            </a:endParaRPr>
          </a:p>
          <a:p>
            <a:pPr indent="-457200" lvl="0" marL="457200" rtl="0" algn="l">
              <a:spcBef>
                <a:spcPts val="0"/>
              </a:spcBef>
              <a:spcAft>
                <a:spcPts val="0"/>
              </a:spcAft>
              <a:buClr>
                <a:srgbClr val="0165B3"/>
              </a:buClr>
              <a:buSzPts val="3600"/>
              <a:buFont typeface="Abel"/>
              <a:buChar char="▸"/>
            </a:pPr>
            <a:r>
              <a:rPr b="1" lang="en-GB" sz="3600">
                <a:latin typeface="Abel"/>
                <a:ea typeface="Abel"/>
                <a:cs typeface="Abel"/>
                <a:sym typeface="Abel"/>
              </a:rPr>
              <a:t>Agonal breathing can continue for a prolonged period with effective CPR</a:t>
            </a:r>
            <a:endParaRPr sz="3600">
              <a:solidFill>
                <a:schemeClr val="accent5"/>
              </a:solidFill>
              <a:latin typeface="Abel"/>
              <a:ea typeface="Abel"/>
              <a:cs typeface="Abel"/>
              <a:sym typeface="Abe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p36"/>
          <p:cNvSpPr txBox="1"/>
          <p:nvPr>
            <p:ph idx="4294967295" type="title"/>
          </p:nvPr>
        </p:nvSpPr>
        <p:spPr>
          <a:xfrm>
            <a:off x="541875" y="678375"/>
            <a:ext cx="16256400" cy="8452800"/>
          </a:xfrm>
          <a:prstGeom prst="rect">
            <a:avLst/>
          </a:prstGeom>
          <a:noFill/>
          <a:ln>
            <a:noFill/>
          </a:ln>
        </p:spPr>
        <p:txBody>
          <a:bodyPr anchorCtr="0" anchor="ctr" bIns="50800" lIns="50800" spcFirstLastPara="1" rIns="50800" wrap="square" tIns="50800">
            <a:noAutofit/>
          </a:bodyPr>
          <a:lstStyle/>
          <a:p>
            <a:pPr indent="0" lvl="0" marL="0" marR="0" rtl="0" algn="ctr">
              <a:lnSpc>
                <a:spcPct val="80000"/>
              </a:lnSpc>
              <a:spcBef>
                <a:spcPts val="0"/>
              </a:spcBef>
              <a:spcAft>
                <a:spcPts val="0"/>
              </a:spcAft>
              <a:buClr>
                <a:srgbClr val="01457A"/>
              </a:buClr>
              <a:buSzPts val="1400"/>
              <a:buFont typeface="Arial"/>
              <a:buNone/>
            </a:pPr>
            <a:r>
              <a:rPr b="1" lang="en-GB" sz="13000"/>
              <a:t>Practical Demo</a:t>
            </a:r>
            <a:endParaRPr sz="13000">
              <a:latin typeface="Abel"/>
              <a:ea typeface="Abel"/>
              <a:cs typeface="Abel"/>
              <a:sym typeface="Abe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noFill/>
      </p:bgPr>
    </p:bg>
    <p:spTree>
      <p:nvGrpSpPr>
        <p:cNvPr id="317" name="Shape 317"/>
        <p:cNvGrpSpPr/>
        <p:nvPr/>
      </p:nvGrpSpPr>
      <p:grpSpPr>
        <a:xfrm>
          <a:off x="0" y="0"/>
          <a:ext cx="0" cy="0"/>
          <a:chOff x="0" y="0"/>
          <a:chExt cx="0" cy="0"/>
        </a:xfrm>
      </p:grpSpPr>
      <p:pic>
        <p:nvPicPr>
          <p:cNvPr id="318" name="Google Shape;318;p54" title="Agonal breathing.mp4">
            <a:hlinkClick r:id="rId3"/>
          </p:cNvPr>
          <p:cNvPicPr preferRelativeResize="0"/>
          <p:nvPr/>
        </p:nvPicPr>
        <p:blipFill>
          <a:blip r:embed="rId4">
            <a:alphaModFix/>
          </a:blip>
          <a:stretch>
            <a:fillRect/>
          </a:stretch>
        </p:blipFill>
        <p:spPr>
          <a:xfrm>
            <a:off x="2336088" y="126275"/>
            <a:ext cx="12668075" cy="95010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8"/>
                                        </p:tgtEl>
                                        <p:attrNameLst>
                                          <p:attrName>style.visibility</p:attrName>
                                        </p:attrNameLst>
                                      </p:cBhvr>
                                      <p:to>
                                        <p:strVal val="visible"/>
                                      </p:to>
                                    </p:set>
                                    <p:animEffect filter="fade" transition="in">
                                      <p:cBhvr>
                                        <p:cTn dur="1000"/>
                                        <p:tgtEl>
                                          <p:spTgt spid="31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2" name="Shape 322"/>
        <p:cNvGrpSpPr/>
        <p:nvPr/>
      </p:nvGrpSpPr>
      <p:grpSpPr>
        <a:xfrm>
          <a:off x="0" y="0"/>
          <a:ext cx="0" cy="0"/>
          <a:chOff x="0" y="0"/>
          <a:chExt cx="0" cy="0"/>
        </a:xfrm>
      </p:grpSpPr>
      <p:sp>
        <p:nvSpPr>
          <p:cNvPr id="323" name="Google Shape;323;p55"/>
          <p:cNvSpPr/>
          <p:nvPr/>
        </p:nvSpPr>
        <p:spPr>
          <a:xfrm>
            <a:off x="3252720" y="2888344"/>
            <a:ext cx="10834800" cy="1164900"/>
          </a:xfrm>
          <a:prstGeom prst="rect">
            <a:avLst/>
          </a:prstGeom>
          <a:solidFill>
            <a:srgbClr val="01457A"/>
          </a:solidFill>
          <a:ln>
            <a:noFill/>
          </a:ln>
        </p:spPr>
        <p:txBody>
          <a:bodyPr anchorCtr="0" anchor="ctr" bIns="82200" lIns="82200" spcFirstLastPara="1" rIns="82200" wrap="square" tIns="82200">
            <a:noAutofit/>
          </a:bodyPr>
          <a:lstStyle/>
          <a:p>
            <a:pPr indent="0" lvl="0" marL="0" marR="0" rtl="0" algn="ctr">
              <a:lnSpc>
                <a:spcPct val="80000"/>
              </a:lnSpc>
              <a:spcBef>
                <a:spcPts val="0"/>
              </a:spcBef>
              <a:spcAft>
                <a:spcPts val="0"/>
              </a:spcAft>
              <a:buClr>
                <a:srgbClr val="FFFFFF"/>
              </a:buClr>
              <a:buSzPts val="6149"/>
              <a:buFont typeface="Arial"/>
              <a:buNone/>
            </a:pPr>
            <a:r>
              <a:rPr b="1" lang="en-GB" sz="6149">
                <a:solidFill>
                  <a:srgbClr val="FFFFFF"/>
                </a:solidFill>
                <a:latin typeface="Abel"/>
                <a:ea typeface="Abel"/>
                <a:cs typeface="Abel"/>
                <a:sym typeface="Abel"/>
              </a:rPr>
              <a:t>CPR</a:t>
            </a:r>
            <a:endParaRPr b="1" i="0" sz="2265" u="none" cap="none" strike="noStrike">
              <a:solidFill>
                <a:srgbClr val="000000"/>
              </a:solidFill>
              <a:latin typeface="Abel"/>
              <a:ea typeface="Abel"/>
              <a:cs typeface="Abel"/>
              <a:sym typeface="Abel"/>
            </a:endParaRPr>
          </a:p>
        </p:txBody>
      </p:sp>
      <p:sp>
        <p:nvSpPr>
          <p:cNvPr id="324" name="Google Shape;324;p55"/>
          <p:cNvSpPr/>
          <p:nvPr/>
        </p:nvSpPr>
        <p:spPr>
          <a:xfrm>
            <a:off x="3252720" y="4294348"/>
            <a:ext cx="10834800" cy="1164900"/>
          </a:xfrm>
          <a:prstGeom prst="rect">
            <a:avLst/>
          </a:prstGeom>
          <a:solidFill>
            <a:srgbClr val="FF0000"/>
          </a:solidFill>
          <a:ln>
            <a:noFill/>
          </a:ln>
        </p:spPr>
        <p:txBody>
          <a:bodyPr anchorCtr="0" anchor="ctr" bIns="82200" lIns="82200" spcFirstLastPara="1" rIns="82200" wrap="square" tIns="82200">
            <a:noAutofit/>
          </a:bodyPr>
          <a:lstStyle/>
          <a:p>
            <a:pPr indent="0" lvl="0" marL="0" marR="0" rtl="0" algn="ctr">
              <a:lnSpc>
                <a:spcPct val="80000"/>
              </a:lnSpc>
              <a:spcBef>
                <a:spcPts val="0"/>
              </a:spcBef>
              <a:spcAft>
                <a:spcPts val="0"/>
              </a:spcAft>
              <a:buClr>
                <a:srgbClr val="FFFFFF"/>
              </a:buClr>
              <a:buSzPts val="6149"/>
              <a:buFont typeface="Arial"/>
              <a:buNone/>
            </a:pPr>
            <a:r>
              <a:rPr b="1" lang="en-GB" sz="6149">
                <a:solidFill>
                  <a:srgbClr val="FFFFFF"/>
                </a:solidFill>
                <a:latin typeface="Abel"/>
                <a:ea typeface="Abel"/>
                <a:cs typeface="Abel"/>
                <a:sym typeface="Abel"/>
              </a:rPr>
              <a:t>START IMMEDIATELY</a:t>
            </a:r>
            <a:endParaRPr b="1" i="0" sz="2265" u="none" cap="none" strike="noStrike">
              <a:solidFill>
                <a:srgbClr val="000000"/>
              </a:solidFill>
              <a:latin typeface="Abel"/>
              <a:ea typeface="Abel"/>
              <a:cs typeface="Abel"/>
              <a:sym typeface="Abel"/>
            </a:endParaRPr>
          </a:p>
        </p:txBody>
      </p:sp>
      <p:sp>
        <p:nvSpPr>
          <p:cNvPr id="325" name="Google Shape;325;p55"/>
          <p:cNvSpPr/>
          <p:nvPr/>
        </p:nvSpPr>
        <p:spPr>
          <a:xfrm>
            <a:off x="3252720" y="5700352"/>
            <a:ext cx="10834800" cy="1164900"/>
          </a:xfrm>
          <a:prstGeom prst="rect">
            <a:avLst/>
          </a:prstGeom>
          <a:solidFill>
            <a:srgbClr val="FF0000"/>
          </a:solidFill>
          <a:ln>
            <a:noFill/>
          </a:ln>
        </p:spPr>
        <p:txBody>
          <a:bodyPr anchorCtr="0" anchor="ctr" bIns="82200" lIns="82200" spcFirstLastPara="1" rIns="82200" wrap="square" tIns="82200">
            <a:noAutofit/>
          </a:bodyPr>
          <a:lstStyle/>
          <a:p>
            <a:pPr indent="0" lvl="0" marL="0" marR="0" rtl="0" algn="ctr">
              <a:lnSpc>
                <a:spcPct val="80000"/>
              </a:lnSpc>
              <a:spcBef>
                <a:spcPts val="0"/>
              </a:spcBef>
              <a:spcAft>
                <a:spcPts val="0"/>
              </a:spcAft>
              <a:buClr>
                <a:srgbClr val="FFFFFF"/>
              </a:buClr>
              <a:buSzPts val="6149"/>
              <a:buFont typeface="Arial"/>
              <a:buNone/>
            </a:pPr>
            <a:r>
              <a:rPr b="1" lang="en-GB" sz="6149">
                <a:solidFill>
                  <a:srgbClr val="FFFFFF"/>
                </a:solidFill>
                <a:latin typeface="Abel"/>
                <a:ea typeface="Abel"/>
                <a:cs typeface="Abel"/>
                <a:sym typeface="Abel"/>
              </a:rPr>
              <a:t>USE AN AED</a:t>
            </a:r>
            <a:endParaRPr b="1" i="0" sz="2265" u="none" cap="none" strike="noStrike">
              <a:solidFill>
                <a:srgbClr val="000000"/>
              </a:solidFill>
              <a:latin typeface="Abel"/>
              <a:ea typeface="Abel"/>
              <a:cs typeface="Abel"/>
              <a:sym typeface="Abe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3"/>
                                        </p:tgtEl>
                                        <p:attrNameLst>
                                          <p:attrName>style.visibility</p:attrName>
                                        </p:attrNameLst>
                                      </p:cBhvr>
                                      <p:to>
                                        <p:strVal val="visible"/>
                                      </p:to>
                                    </p:set>
                                    <p:animEffect filter="fade" transition="in">
                                      <p:cBhvr>
                                        <p:cTn dur="500"/>
                                        <p:tgtEl>
                                          <p:spTgt spid="323"/>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324"/>
                                        </p:tgtEl>
                                        <p:attrNameLst>
                                          <p:attrName>style.visibility</p:attrName>
                                        </p:attrNameLst>
                                      </p:cBhvr>
                                      <p:to>
                                        <p:strVal val="visible"/>
                                      </p:to>
                                    </p:set>
                                    <p:animEffect filter="fade" transition="in">
                                      <p:cBhvr>
                                        <p:cTn dur="1000"/>
                                        <p:tgtEl>
                                          <p:spTgt spid="324"/>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325"/>
                                        </p:tgtEl>
                                        <p:attrNameLst>
                                          <p:attrName>style.visibility</p:attrName>
                                        </p:attrNameLst>
                                      </p:cBhvr>
                                      <p:to>
                                        <p:strVal val="visible"/>
                                      </p:to>
                                    </p:set>
                                    <p:animEffect filter="fade" transition="in">
                                      <p:cBhvr>
                                        <p:cTn dur="1000"/>
                                        <p:tgtEl>
                                          <p:spTgt spid="32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9" name="Shape 329"/>
        <p:cNvGrpSpPr/>
        <p:nvPr/>
      </p:nvGrpSpPr>
      <p:grpSpPr>
        <a:xfrm>
          <a:off x="0" y="0"/>
          <a:ext cx="0" cy="0"/>
          <a:chOff x="0" y="0"/>
          <a:chExt cx="0" cy="0"/>
        </a:xfrm>
      </p:grpSpPr>
      <p:sp>
        <p:nvSpPr>
          <p:cNvPr id="330" name="Google Shape;330;p56"/>
          <p:cNvSpPr txBox="1"/>
          <p:nvPr>
            <p:ph type="title"/>
          </p:nvPr>
        </p:nvSpPr>
        <p:spPr>
          <a:xfrm>
            <a:off x="541875" y="1536700"/>
            <a:ext cx="16256400" cy="1206600"/>
          </a:xfrm>
          <a:prstGeom prst="rect">
            <a:avLst/>
          </a:prstGeom>
        </p:spPr>
        <p:txBody>
          <a:bodyPr anchorCtr="0" anchor="t" bIns="91425" lIns="91425" spcFirstLastPara="1" rIns="91425" wrap="square" tIns="91425">
            <a:noAutofit/>
          </a:bodyPr>
          <a:lstStyle/>
          <a:p>
            <a:pPr indent="0" lvl="0" marL="0" rtl="0" algn="l">
              <a:spcBef>
                <a:spcPts val="2801"/>
              </a:spcBef>
              <a:spcAft>
                <a:spcPts val="0"/>
              </a:spcAft>
              <a:buNone/>
            </a:pPr>
            <a:r>
              <a:rPr b="1" lang="en-GB"/>
              <a:t>START CHEST COMPRESSIONS</a:t>
            </a:r>
            <a:endParaRPr b="1"/>
          </a:p>
        </p:txBody>
      </p:sp>
      <p:pic>
        <p:nvPicPr>
          <p:cNvPr id="331" name="Google Shape;331;p56"/>
          <p:cNvPicPr preferRelativeResize="0"/>
          <p:nvPr/>
        </p:nvPicPr>
        <p:blipFill>
          <a:blip r:embed="rId3">
            <a:alphaModFix/>
          </a:blip>
          <a:stretch>
            <a:fillRect/>
          </a:stretch>
        </p:blipFill>
        <p:spPr>
          <a:xfrm>
            <a:off x="1073075" y="2743300"/>
            <a:ext cx="4387250" cy="6533875"/>
          </a:xfrm>
          <a:prstGeom prst="rect">
            <a:avLst/>
          </a:prstGeom>
          <a:noFill/>
          <a:ln>
            <a:noFill/>
          </a:ln>
        </p:spPr>
      </p:pic>
      <p:sp>
        <p:nvSpPr>
          <p:cNvPr id="332" name="Google Shape;332;p56"/>
          <p:cNvSpPr txBox="1"/>
          <p:nvPr/>
        </p:nvSpPr>
        <p:spPr>
          <a:xfrm>
            <a:off x="7397175" y="5211288"/>
            <a:ext cx="7052100" cy="1206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4000">
                <a:latin typeface="Abel"/>
                <a:ea typeface="Abel"/>
                <a:cs typeface="Abel"/>
                <a:sym typeface="Abel"/>
              </a:rPr>
              <a:t>Hands in the centre of the chest</a:t>
            </a:r>
            <a:endParaRPr sz="4000">
              <a:latin typeface="Abel"/>
              <a:ea typeface="Abel"/>
              <a:cs typeface="Abel"/>
              <a:sym typeface="Abe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6" name="Shape 336"/>
        <p:cNvGrpSpPr/>
        <p:nvPr/>
      </p:nvGrpSpPr>
      <p:grpSpPr>
        <a:xfrm>
          <a:off x="0" y="0"/>
          <a:ext cx="0" cy="0"/>
          <a:chOff x="0" y="0"/>
          <a:chExt cx="0" cy="0"/>
        </a:xfrm>
      </p:grpSpPr>
      <p:sp>
        <p:nvSpPr>
          <p:cNvPr id="337" name="Google Shape;337;p57"/>
          <p:cNvSpPr txBox="1"/>
          <p:nvPr>
            <p:ph type="title"/>
          </p:nvPr>
        </p:nvSpPr>
        <p:spPr>
          <a:xfrm>
            <a:off x="541875" y="1536700"/>
            <a:ext cx="16256400" cy="1206600"/>
          </a:xfrm>
          <a:prstGeom prst="rect">
            <a:avLst/>
          </a:prstGeom>
        </p:spPr>
        <p:txBody>
          <a:bodyPr anchorCtr="0" anchor="t" bIns="91425" lIns="91425" spcFirstLastPara="1" rIns="91425" wrap="square" tIns="91425">
            <a:noAutofit/>
          </a:bodyPr>
          <a:lstStyle/>
          <a:p>
            <a:pPr indent="0" lvl="0" marL="0" rtl="0" algn="l">
              <a:spcBef>
                <a:spcPts val="2801"/>
              </a:spcBef>
              <a:spcAft>
                <a:spcPts val="0"/>
              </a:spcAft>
              <a:buNone/>
            </a:pPr>
            <a:r>
              <a:rPr b="1" lang="en-GB"/>
              <a:t>START CHEST COMPRESSIONS</a:t>
            </a:r>
            <a:endParaRPr b="1"/>
          </a:p>
        </p:txBody>
      </p:sp>
      <p:sp>
        <p:nvSpPr>
          <p:cNvPr id="338" name="Google Shape;338;p57"/>
          <p:cNvSpPr txBox="1"/>
          <p:nvPr/>
        </p:nvSpPr>
        <p:spPr>
          <a:xfrm>
            <a:off x="7397175" y="5211288"/>
            <a:ext cx="7052100" cy="1206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4000">
                <a:latin typeface="Abel"/>
                <a:ea typeface="Abel"/>
                <a:cs typeface="Abel"/>
                <a:sym typeface="Abel"/>
              </a:rPr>
              <a:t>Hands in the centre of the chest</a:t>
            </a:r>
            <a:endParaRPr sz="4000">
              <a:latin typeface="Abel"/>
              <a:ea typeface="Abel"/>
              <a:cs typeface="Abel"/>
              <a:sym typeface="Abel"/>
            </a:endParaRPr>
          </a:p>
        </p:txBody>
      </p:sp>
      <p:pic>
        <p:nvPicPr>
          <p:cNvPr id="339" name="Google Shape;339;p57"/>
          <p:cNvPicPr preferRelativeResize="0"/>
          <p:nvPr/>
        </p:nvPicPr>
        <p:blipFill>
          <a:blip r:embed="rId3">
            <a:alphaModFix/>
          </a:blip>
          <a:stretch>
            <a:fillRect/>
          </a:stretch>
        </p:blipFill>
        <p:spPr>
          <a:xfrm>
            <a:off x="921213" y="2743300"/>
            <a:ext cx="4690984" cy="6533875"/>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3" name="Shape 343"/>
        <p:cNvGrpSpPr/>
        <p:nvPr/>
      </p:nvGrpSpPr>
      <p:grpSpPr>
        <a:xfrm>
          <a:off x="0" y="0"/>
          <a:ext cx="0" cy="0"/>
          <a:chOff x="0" y="0"/>
          <a:chExt cx="0" cy="0"/>
        </a:xfrm>
      </p:grpSpPr>
      <p:sp>
        <p:nvSpPr>
          <p:cNvPr id="344" name="Google Shape;344;p58"/>
          <p:cNvSpPr txBox="1"/>
          <p:nvPr>
            <p:ph type="title"/>
          </p:nvPr>
        </p:nvSpPr>
        <p:spPr>
          <a:xfrm>
            <a:off x="541875" y="1536700"/>
            <a:ext cx="16256400" cy="1206600"/>
          </a:xfrm>
          <a:prstGeom prst="rect">
            <a:avLst/>
          </a:prstGeom>
        </p:spPr>
        <p:txBody>
          <a:bodyPr anchorCtr="0" anchor="t" bIns="91425" lIns="91425" spcFirstLastPara="1" rIns="91425" wrap="square" tIns="91425">
            <a:noAutofit/>
          </a:bodyPr>
          <a:lstStyle/>
          <a:p>
            <a:pPr indent="0" lvl="0" marL="0" rtl="0" algn="l">
              <a:spcBef>
                <a:spcPts val="2801"/>
              </a:spcBef>
              <a:spcAft>
                <a:spcPts val="0"/>
              </a:spcAft>
              <a:buNone/>
            </a:pPr>
            <a:r>
              <a:rPr b="1" lang="en-GB"/>
              <a:t>START CHEST COMPRESSIONS</a:t>
            </a:r>
            <a:endParaRPr b="1"/>
          </a:p>
        </p:txBody>
      </p:sp>
      <p:sp>
        <p:nvSpPr>
          <p:cNvPr id="345" name="Google Shape;345;p58"/>
          <p:cNvSpPr txBox="1"/>
          <p:nvPr/>
        </p:nvSpPr>
        <p:spPr>
          <a:xfrm>
            <a:off x="9247225" y="5174663"/>
            <a:ext cx="7052100" cy="1206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4000">
                <a:latin typeface="Abel"/>
                <a:ea typeface="Abel"/>
                <a:cs typeface="Abel"/>
                <a:sym typeface="Abel"/>
              </a:rPr>
              <a:t>Arms straight</a:t>
            </a:r>
            <a:endParaRPr sz="4000">
              <a:latin typeface="Abel"/>
              <a:ea typeface="Abel"/>
              <a:cs typeface="Abel"/>
              <a:sym typeface="Abel"/>
            </a:endParaRPr>
          </a:p>
          <a:p>
            <a:pPr indent="0" lvl="0" marL="0" rtl="0" algn="l">
              <a:spcBef>
                <a:spcPts val="0"/>
              </a:spcBef>
              <a:spcAft>
                <a:spcPts val="0"/>
              </a:spcAft>
              <a:buNone/>
            </a:pPr>
            <a:r>
              <a:rPr lang="en-GB" sz="4000">
                <a:latin typeface="Abel"/>
                <a:ea typeface="Abel"/>
                <a:cs typeface="Abel"/>
                <a:sym typeface="Abel"/>
              </a:rPr>
              <a:t>Vertical above the victim</a:t>
            </a:r>
            <a:endParaRPr sz="4000">
              <a:latin typeface="Abel"/>
              <a:ea typeface="Abel"/>
              <a:cs typeface="Abel"/>
              <a:sym typeface="Abel"/>
            </a:endParaRPr>
          </a:p>
        </p:txBody>
      </p:sp>
      <p:pic>
        <p:nvPicPr>
          <p:cNvPr id="346" name="Google Shape;346;p58"/>
          <p:cNvPicPr preferRelativeResize="0"/>
          <p:nvPr/>
        </p:nvPicPr>
        <p:blipFill>
          <a:blip r:embed="rId3">
            <a:alphaModFix/>
          </a:blip>
          <a:stretch>
            <a:fillRect/>
          </a:stretch>
        </p:blipFill>
        <p:spPr>
          <a:xfrm>
            <a:off x="672379" y="2743288"/>
            <a:ext cx="7052100" cy="6295837"/>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0" name="Shape 350"/>
        <p:cNvGrpSpPr/>
        <p:nvPr/>
      </p:nvGrpSpPr>
      <p:grpSpPr>
        <a:xfrm>
          <a:off x="0" y="0"/>
          <a:ext cx="0" cy="0"/>
          <a:chOff x="0" y="0"/>
          <a:chExt cx="0" cy="0"/>
        </a:xfrm>
      </p:grpSpPr>
      <p:sp>
        <p:nvSpPr>
          <p:cNvPr id="351" name="Google Shape;351;p59"/>
          <p:cNvSpPr txBox="1"/>
          <p:nvPr>
            <p:ph type="title"/>
          </p:nvPr>
        </p:nvSpPr>
        <p:spPr>
          <a:xfrm>
            <a:off x="541875" y="1536700"/>
            <a:ext cx="16256400" cy="1206600"/>
          </a:xfrm>
          <a:prstGeom prst="rect">
            <a:avLst/>
          </a:prstGeom>
        </p:spPr>
        <p:txBody>
          <a:bodyPr anchorCtr="0" anchor="t" bIns="91425" lIns="91425" spcFirstLastPara="1" rIns="91425" wrap="square" tIns="91425">
            <a:noAutofit/>
          </a:bodyPr>
          <a:lstStyle/>
          <a:p>
            <a:pPr indent="0" lvl="0" marL="0" rtl="0" algn="l">
              <a:spcBef>
                <a:spcPts val="2801"/>
              </a:spcBef>
              <a:spcAft>
                <a:spcPts val="0"/>
              </a:spcAft>
              <a:buNone/>
            </a:pPr>
            <a:r>
              <a:rPr b="1" lang="en-GB"/>
              <a:t>START CHEST COMPRESSIONS</a:t>
            </a:r>
            <a:endParaRPr b="1"/>
          </a:p>
        </p:txBody>
      </p:sp>
      <p:pic>
        <p:nvPicPr>
          <p:cNvPr id="352" name="Google Shape;352;p59"/>
          <p:cNvPicPr preferRelativeResize="0"/>
          <p:nvPr/>
        </p:nvPicPr>
        <p:blipFill>
          <a:blip r:embed="rId3">
            <a:alphaModFix/>
          </a:blip>
          <a:stretch>
            <a:fillRect/>
          </a:stretch>
        </p:blipFill>
        <p:spPr>
          <a:xfrm>
            <a:off x="672379" y="2743288"/>
            <a:ext cx="7052100" cy="6295837"/>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6" name="Shape 356"/>
        <p:cNvGrpSpPr/>
        <p:nvPr/>
      </p:nvGrpSpPr>
      <p:grpSpPr>
        <a:xfrm>
          <a:off x="0" y="0"/>
          <a:ext cx="0" cy="0"/>
          <a:chOff x="0" y="0"/>
          <a:chExt cx="0" cy="0"/>
        </a:xfrm>
      </p:grpSpPr>
      <p:sp>
        <p:nvSpPr>
          <p:cNvPr id="357" name="Google Shape;357;p60"/>
          <p:cNvSpPr txBox="1"/>
          <p:nvPr>
            <p:ph type="title"/>
          </p:nvPr>
        </p:nvSpPr>
        <p:spPr>
          <a:xfrm>
            <a:off x="541875" y="1536700"/>
            <a:ext cx="16256400" cy="1206600"/>
          </a:xfrm>
          <a:prstGeom prst="rect">
            <a:avLst/>
          </a:prstGeom>
        </p:spPr>
        <p:txBody>
          <a:bodyPr anchorCtr="0" anchor="t" bIns="91425" lIns="91425" spcFirstLastPara="1" rIns="91425" wrap="square" tIns="91425">
            <a:noAutofit/>
          </a:bodyPr>
          <a:lstStyle/>
          <a:p>
            <a:pPr indent="0" lvl="0" marL="0" rtl="0" algn="l">
              <a:spcBef>
                <a:spcPts val="2801"/>
              </a:spcBef>
              <a:spcAft>
                <a:spcPts val="0"/>
              </a:spcAft>
              <a:buNone/>
            </a:pPr>
            <a:r>
              <a:rPr b="1" lang="en-GB"/>
              <a:t>START CHEST COMPRESSIONS</a:t>
            </a:r>
            <a:endParaRPr b="1"/>
          </a:p>
        </p:txBody>
      </p:sp>
      <p:sp>
        <p:nvSpPr>
          <p:cNvPr id="358" name="Google Shape;358;p60"/>
          <p:cNvSpPr txBox="1"/>
          <p:nvPr>
            <p:ph idx="4294967295" type="body"/>
          </p:nvPr>
        </p:nvSpPr>
        <p:spPr>
          <a:xfrm>
            <a:off x="9228900" y="3700800"/>
            <a:ext cx="7253700" cy="2352000"/>
          </a:xfrm>
          <a:prstGeom prst="rect">
            <a:avLst/>
          </a:prstGeom>
          <a:noFill/>
          <a:ln>
            <a:noFill/>
          </a:ln>
        </p:spPr>
        <p:txBody>
          <a:bodyPr anchorCtr="0" anchor="t" bIns="50800" lIns="50800" spcFirstLastPara="1" rIns="50800" wrap="square" tIns="50800">
            <a:noAutofit/>
          </a:bodyPr>
          <a:lstStyle/>
          <a:p>
            <a:pPr indent="-389926" lvl="0" marL="364526" marR="0" rtl="0" algn="l">
              <a:lnSpc>
                <a:spcPct val="100000"/>
              </a:lnSpc>
              <a:spcBef>
                <a:spcPts val="1000"/>
              </a:spcBef>
              <a:spcAft>
                <a:spcPts val="0"/>
              </a:spcAft>
              <a:buClr>
                <a:srgbClr val="0165B3"/>
              </a:buClr>
              <a:buSzPts val="4000"/>
              <a:buFont typeface="Abel"/>
              <a:buChar char="▸"/>
            </a:pPr>
            <a:r>
              <a:rPr lang="en-GB" sz="4000">
                <a:latin typeface="Abel"/>
                <a:ea typeface="Abel"/>
                <a:cs typeface="Abel"/>
                <a:sym typeface="Abel"/>
              </a:rPr>
              <a:t>Compress the chest </a:t>
            </a:r>
            <a:endParaRPr sz="4000">
              <a:latin typeface="Abel"/>
              <a:ea typeface="Abel"/>
              <a:cs typeface="Abel"/>
              <a:sym typeface="Abel"/>
            </a:endParaRPr>
          </a:p>
          <a:p>
            <a:pPr indent="0" lvl="0" marL="457200" marR="0" rtl="0" algn="l">
              <a:lnSpc>
                <a:spcPct val="100000"/>
              </a:lnSpc>
              <a:spcBef>
                <a:spcPts val="1000"/>
              </a:spcBef>
              <a:spcAft>
                <a:spcPts val="0"/>
              </a:spcAft>
              <a:buNone/>
            </a:pPr>
            <a:r>
              <a:t/>
            </a:r>
            <a:endParaRPr sz="4000">
              <a:latin typeface="Abel"/>
              <a:ea typeface="Abel"/>
              <a:cs typeface="Abel"/>
              <a:sym typeface="Abel"/>
            </a:endParaRPr>
          </a:p>
          <a:p>
            <a:pPr indent="-384640" lvl="1" marL="664724" marR="0" rtl="0" algn="l">
              <a:lnSpc>
                <a:spcPct val="100000"/>
              </a:lnSpc>
              <a:spcBef>
                <a:spcPts val="0"/>
              </a:spcBef>
              <a:spcAft>
                <a:spcPts val="0"/>
              </a:spcAft>
              <a:buClr>
                <a:srgbClr val="0165B3"/>
              </a:buClr>
              <a:buSzPts val="3600"/>
              <a:buFont typeface="Abel"/>
              <a:buChar char="▸"/>
            </a:pPr>
            <a:r>
              <a:rPr lang="en-GB" sz="3600">
                <a:latin typeface="Abel"/>
                <a:ea typeface="Abel"/>
                <a:cs typeface="Abel"/>
                <a:sym typeface="Abel"/>
              </a:rPr>
              <a:t>Rate </a:t>
            </a:r>
            <a:r>
              <a:rPr b="1" lang="en-GB" sz="3600" u="sng">
                <a:solidFill>
                  <a:srgbClr val="FF0000"/>
                </a:solidFill>
                <a:latin typeface="Abel"/>
                <a:ea typeface="Abel"/>
                <a:cs typeface="Abel"/>
                <a:sym typeface="Abel"/>
              </a:rPr>
              <a:t>100-120</a:t>
            </a:r>
            <a:r>
              <a:rPr lang="en-GB" sz="3600">
                <a:latin typeface="Abel"/>
                <a:ea typeface="Abel"/>
                <a:cs typeface="Abel"/>
                <a:sym typeface="Abel"/>
              </a:rPr>
              <a:t> min</a:t>
            </a:r>
            <a:r>
              <a:rPr baseline="30000" lang="en-GB" sz="3600">
                <a:latin typeface="Abel"/>
                <a:ea typeface="Abel"/>
                <a:cs typeface="Abel"/>
                <a:sym typeface="Abel"/>
              </a:rPr>
              <a:t>-1</a:t>
            </a:r>
            <a:endParaRPr sz="3600">
              <a:latin typeface="Abel"/>
              <a:ea typeface="Abel"/>
              <a:cs typeface="Abel"/>
              <a:sym typeface="Abel"/>
            </a:endParaRPr>
          </a:p>
          <a:p>
            <a:pPr indent="-384640" lvl="1" marL="664724" marR="0" rtl="0" algn="l">
              <a:lnSpc>
                <a:spcPct val="100000"/>
              </a:lnSpc>
              <a:spcBef>
                <a:spcPts val="1000"/>
              </a:spcBef>
              <a:spcAft>
                <a:spcPts val="0"/>
              </a:spcAft>
              <a:buClr>
                <a:srgbClr val="0165B3"/>
              </a:buClr>
              <a:buSzPts val="3600"/>
              <a:buFont typeface="Abel"/>
              <a:buChar char="▸"/>
            </a:pPr>
            <a:r>
              <a:rPr lang="en-GB" sz="3600">
                <a:latin typeface="Abel"/>
                <a:ea typeface="Abel"/>
                <a:cs typeface="Abel"/>
                <a:sym typeface="Abel"/>
              </a:rPr>
              <a:t>Depth </a:t>
            </a:r>
            <a:r>
              <a:rPr b="1" lang="en-GB" sz="3600" u="sng">
                <a:solidFill>
                  <a:srgbClr val="FF0000"/>
                </a:solidFill>
                <a:latin typeface="Abel"/>
                <a:ea typeface="Abel"/>
                <a:cs typeface="Abel"/>
                <a:sym typeface="Abel"/>
              </a:rPr>
              <a:t>5-6cm</a:t>
            </a:r>
            <a:endParaRPr b="1" sz="3600" u="sng">
              <a:solidFill>
                <a:srgbClr val="FF0000"/>
              </a:solidFill>
              <a:latin typeface="Abel"/>
              <a:ea typeface="Abel"/>
              <a:cs typeface="Abel"/>
              <a:sym typeface="Abel"/>
            </a:endParaRPr>
          </a:p>
          <a:p>
            <a:pPr indent="-384640" lvl="1" marL="664724" marR="0" rtl="0" algn="l">
              <a:lnSpc>
                <a:spcPct val="100000"/>
              </a:lnSpc>
              <a:spcBef>
                <a:spcPts val="1000"/>
              </a:spcBef>
              <a:spcAft>
                <a:spcPts val="0"/>
              </a:spcAft>
              <a:buClr>
                <a:srgbClr val="0165B3"/>
              </a:buClr>
              <a:buSzPts val="3600"/>
              <a:buFont typeface="Abel"/>
              <a:buChar char="▸"/>
            </a:pPr>
            <a:r>
              <a:rPr lang="en-GB" sz="3600">
                <a:latin typeface="Abel"/>
                <a:ea typeface="Abel"/>
                <a:cs typeface="Abel"/>
                <a:sym typeface="Abel"/>
              </a:rPr>
              <a:t>Equal compression and relaxation</a:t>
            </a:r>
            <a:endParaRPr sz="3600">
              <a:latin typeface="Abel"/>
              <a:ea typeface="Abel"/>
              <a:cs typeface="Abel"/>
              <a:sym typeface="Abel"/>
            </a:endParaRPr>
          </a:p>
          <a:p>
            <a:pPr indent="0" lvl="0" marL="914400" marR="0" rtl="0" algn="l">
              <a:lnSpc>
                <a:spcPct val="100000"/>
              </a:lnSpc>
              <a:spcBef>
                <a:spcPts val="1000"/>
              </a:spcBef>
              <a:spcAft>
                <a:spcPts val="0"/>
              </a:spcAft>
              <a:buNone/>
            </a:pPr>
            <a:r>
              <a:t/>
            </a:r>
            <a:endParaRPr sz="3600">
              <a:latin typeface="Abel"/>
              <a:ea typeface="Abel"/>
              <a:cs typeface="Abel"/>
              <a:sym typeface="Abel"/>
            </a:endParaRPr>
          </a:p>
          <a:p>
            <a:pPr indent="-457200" lvl="0" marL="457200" marR="0" rtl="0" algn="l">
              <a:lnSpc>
                <a:spcPct val="100000"/>
              </a:lnSpc>
              <a:spcBef>
                <a:spcPts val="1000"/>
              </a:spcBef>
              <a:spcAft>
                <a:spcPts val="0"/>
              </a:spcAft>
              <a:buSzPts val="3600"/>
              <a:buFont typeface="Abel"/>
              <a:buChar char="▸"/>
            </a:pPr>
            <a:r>
              <a:rPr lang="en-GB" sz="3600">
                <a:latin typeface="Abel"/>
                <a:ea typeface="Abel"/>
                <a:cs typeface="Abel"/>
                <a:sym typeface="Abel"/>
              </a:rPr>
              <a:t>30 </a:t>
            </a:r>
            <a:r>
              <a:rPr lang="en-GB" sz="3600">
                <a:latin typeface="Abel"/>
                <a:ea typeface="Abel"/>
                <a:cs typeface="Abel"/>
                <a:sym typeface="Abel"/>
              </a:rPr>
              <a:t>chest compressions </a:t>
            </a:r>
            <a:endParaRPr sz="3600">
              <a:latin typeface="Abel"/>
              <a:ea typeface="Abel"/>
              <a:cs typeface="Abel"/>
              <a:sym typeface="Abel"/>
            </a:endParaRPr>
          </a:p>
          <a:p>
            <a:pPr indent="0" lvl="0" marL="457200" rtl="0" algn="l">
              <a:lnSpc>
                <a:spcPct val="100000"/>
              </a:lnSpc>
              <a:spcBef>
                <a:spcPts val="1000"/>
              </a:spcBef>
              <a:spcAft>
                <a:spcPts val="1000"/>
              </a:spcAft>
              <a:buNone/>
            </a:pPr>
            <a:r>
              <a:t/>
            </a:r>
            <a:endParaRPr sz="3600">
              <a:solidFill>
                <a:srgbClr val="FF0000"/>
              </a:solidFill>
              <a:latin typeface="Abel"/>
              <a:ea typeface="Abel"/>
              <a:cs typeface="Abel"/>
              <a:sym typeface="Abel"/>
            </a:endParaRPr>
          </a:p>
        </p:txBody>
      </p:sp>
      <p:pic>
        <p:nvPicPr>
          <p:cNvPr id="359" name="Google Shape;359;p60"/>
          <p:cNvPicPr preferRelativeResize="0"/>
          <p:nvPr/>
        </p:nvPicPr>
        <p:blipFill>
          <a:blip r:embed="rId3">
            <a:alphaModFix/>
          </a:blip>
          <a:stretch>
            <a:fillRect/>
          </a:stretch>
        </p:blipFill>
        <p:spPr>
          <a:xfrm>
            <a:off x="1471250" y="2743300"/>
            <a:ext cx="5596200" cy="62440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3" name="Shape 363"/>
        <p:cNvGrpSpPr/>
        <p:nvPr/>
      </p:nvGrpSpPr>
      <p:grpSpPr>
        <a:xfrm>
          <a:off x="0" y="0"/>
          <a:ext cx="0" cy="0"/>
          <a:chOff x="0" y="0"/>
          <a:chExt cx="0" cy="0"/>
        </a:xfrm>
      </p:grpSpPr>
      <p:sp>
        <p:nvSpPr>
          <p:cNvPr id="364" name="Google Shape;364;p61"/>
          <p:cNvSpPr txBox="1"/>
          <p:nvPr>
            <p:ph type="title"/>
          </p:nvPr>
        </p:nvSpPr>
        <p:spPr>
          <a:xfrm>
            <a:off x="541875" y="1536700"/>
            <a:ext cx="16256400" cy="1206600"/>
          </a:xfrm>
          <a:prstGeom prst="rect">
            <a:avLst/>
          </a:prstGeom>
        </p:spPr>
        <p:txBody>
          <a:bodyPr anchorCtr="0" anchor="t" bIns="91425" lIns="91425" spcFirstLastPara="1" rIns="91425" wrap="square" tIns="91425">
            <a:noAutofit/>
          </a:bodyPr>
          <a:lstStyle/>
          <a:p>
            <a:pPr indent="0" lvl="0" marL="0" rtl="0" algn="l">
              <a:spcBef>
                <a:spcPts val="2801"/>
              </a:spcBef>
              <a:spcAft>
                <a:spcPts val="0"/>
              </a:spcAft>
              <a:buNone/>
            </a:pPr>
            <a:r>
              <a:rPr b="1" lang="en-GB"/>
              <a:t>RESCUE BREATHS</a:t>
            </a:r>
            <a:endParaRPr b="1"/>
          </a:p>
        </p:txBody>
      </p:sp>
      <p:sp>
        <p:nvSpPr>
          <p:cNvPr id="365" name="Google Shape;365;p61"/>
          <p:cNvSpPr txBox="1"/>
          <p:nvPr>
            <p:ph idx="4294967295" type="body"/>
          </p:nvPr>
        </p:nvSpPr>
        <p:spPr>
          <a:xfrm>
            <a:off x="9265525" y="3827650"/>
            <a:ext cx="7253700" cy="2352000"/>
          </a:xfrm>
          <a:prstGeom prst="rect">
            <a:avLst/>
          </a:prstGeom>
          <a:noFill/>
          <a:ln>
            <a:noFill/>
          </a:ln>
        </p:spPr>
        <p:txBody>
          <a:bodyPr anchorCtr="0" anchor="t" bIns="50800" lIns="50800" spcFirstLastPara="1" rIns="50800" wrap="square" tIns="50800">
            <a:noAutofit/>
          </a:bodyPr>
          <a:lstStyle/>
          <a:p>
            <a:pPr indent="-389926" lvl="0" marL="364526" marR="0" rtl="0" algn="l">
              <a:lnSpc>
                <a:spcPct val="100000"/>
              </a:lnSpc>
              <a:spcBef>
                <a:spcPts val="1000"/>
              </a:spcBef>
              <a:spcAft>
                <a:spcPts val="0"/>
              </a:spcAft>
              <a:buClr>
                <a:srgbClr val="0165B3"/>
              </a:buClr>
              <a:buSzPts val="4000"/>
              <a:buFont typeface="Abel"/>
              <a:buChar char="▸"/>
            </a:pPr>
            <a:r>
              <a:rPr lang="en-GB" sz="4000">
                <a:latin typeface="Abel"/>
                <a:ea typeface="Abel"/>
                <a:cs typeface="Abel"/>
                <a:sym typeface="Abel"/>
              </a:rPr>
              <a:t>2 rescue breaths </a:t>
            </a:r>
            <a:endParaRPr sz="4000">
              <a:latin typeface="Abel"/>
              <a:ea typeface="Abel"/>
              <a:cs typeface="Abel"/>
              <a:sym typeface="Abel"/>
            </a:endParaRPr>
          </a:p>
          <a:p>
            <a:pPr indent="0" lvl="0" marL="457200" marR="0" rtl="0" algn="l">
              <a:lnSpc>
                <a:spcPct val="100000"/>
              </a:lnSpc>
              <a:spcBef>
                <a:spcPts val="1000"/>
              </a:spcBef>
              <a:spcAft>
                <a:spcPts val="0"/>
              </a:spcAft>
              <a:buNone/>
            </a:pPr>
            <a:r>
              <a:t/>
            </a:r>
            <a:endParaRPr sz="4000">
              <a:latin typeface="Abel"/>
              <a:ea typeface="Abel"/>
              <a:cs typeface="Abel"/>
              <a:sym typeface="Abel"/>
            </a:endParaRPr>
          </a:p>
          <a:p>
            <a:pPr indent="-482600" lvl="1" marL="914400" marR="0" rtl="0" algn="l">
              <a:lnSpc>
                <a:spcPct val="100000"/>
              </a:lnSpc>
              <a:spcBef>
                <a:spcPts val="1000"/>
              </a:spcBef>
              <a:spcAft>
                <a:spcPts val="0"/>
              </a:spcAft>
              <a:buSzPts val="4000"/>
              <a:buFont typeface="Abel"/>
              <a:buChar char="▸"/>
            </a:pPr>
            <a:r>
              <a:rPr lang="en-GB" sz="4000">
                <a:latin typeface="Abel"/>
                <a:ea typeface="Abel"/>
                <a:cs typeface="Abel"/>
                <a:sym typeface="Abel"/>
              </a:rPr>
              <a:t>1 second each</a:t>
            </a:r>
            <a:endParaRPr sz="4000">
              <a:latin typeface="Abel"/>
              <a:ea typeface="Abel"/>
              <a:cs typeface="Abel"/>
              <a:sym typeface="Abel"/>
            </a:endParaRPr>
          </a:p>
          <a:p>
            <a:pPr indent="-482600" lvl="1" marL="914400" marR="0" rtl="0" algn="l">
              <a:lnSpc>
                <a:spcPct val="100000"/>
              </a:lnSpc>
              <a:spcBef>
                <a:spcPts val="1000"/>
              </a:spcBef>
              <a:spcAft>
                <a:spcPts val="0"/>
              </a:spcAft>
              <a:buSzPts val="4000"/>
              <a:buFont typeface="Abel"/>
              <a:buChar char="▸"/>
            </a:pPr>
            <a:r>
              <a:rPr lang="en-GB" sz="4000">
                <a:latin typeface="Abel"/>
                <a:ea typeface="Abel"/>
                <a:cs typeface="Abel"/>
                <a:sym typeface="Abel"/>
              </a:rPr>
              <a:t>Make the chest rise</a:t>
            </a:r>
            <a:endParaRPr sz="4000">
              <a:latin typeface="Abel"/>
              <a:ea typeface="Abel"/>
              <a:cs typeface="Abel"/>
              <a:sym typeface="Abel"/>
            </a:endParaRPr>
          </a:p>
          <a:p>
            <a:pPr indent="0" lvl="0" marL="457200" marR="0" rtl="0" algn="l">
              <a:lnSpc>
                <a:spcPct val="100000"/>
              </a:lnSpc>
              <a:spcBef>
                <a:spcPts val="1000"/>
              </a:spcBef>
              <a:spcAft>
                <a:spcPts val="0"/>
              </a:spcAft>
              <a:buNone/>
            </a:pPr>
            <a:r>
              <a:t/>
            </a:r>
            <a:endParaRPr sz="4000">
              <a:latin typeface="Abel"/>
              <a:ea typeface="Abel"/>
              <a:cs typeface="Abel"/>
              <a:sym typeface="Abel"/>
            </a:endParaRPr>
          </a:p>
          <a:p>
            <a:pPr indent="0" lvl="0" marL="914400" marR="0" rtl="0" algn="l">
              <a:lnSpc>
                <a:spcPct val="100000"/>
              </a:lnSpc>
              <a:spcBef>
                <a:spcPts val="0"/>
              </a:spcBef>
              <a:spcAft>
                <a:spcPts val="0"/>
              </a:spcAft>
              <a:buNone/>
            </a:pPr>
            <a:r>
              <a:t/>
            </a:r>
            <a:endParaRPr sz="3600">
              <a:latin typeface="Abel"/>
              <a:ea typeface="Abel"/>
              <a:cs typeface="Abel"/>
              <a:sym typeface="Abel"/>
            </a:endParaRPr>
          </a:p>
          <a:p>
            <a:pPr indent="0" lvl="0" marL="457200" rtl="0" algn="l">
              <a:lnSpc>
                <a:spcPct val="100000"/>
              </a:lnSpc>
              <a:spcBef>
                <a:spcPts val="1000"/>
              </a:spcBef>
              <a:spcAft>
                <a:spcPts val="1000"/>
              </a:spcAft>
              <a:buNone/>
            </a:pPr>
            <a:r>
              <a:t/>
            </a:r>
            <a:endParaRPr sz="3600">
              <a:solidFill>
                <a:srgbClr val="FF0000"/>
              </a:solidFill>
              <a:latin typeface="Abel"/>
              <a:ea typeface="Abel"/>
              <a:cs typeface="Abel"/>
              <a:sym typeface="Abel"/>
            </a:endParaRPr>
          </a:p>
        </p:txBody>
      </p:sp>
      <p:pic>
        <p:nvPicPr>
          <p:cNvPr id="366" name="Google Shape;366;p61"/>
          <p:cNvPicPr preferRelativeResize="0"/>
          <p:nvPr/>
        </p:nvPicPr>
        <p:blipFill>
          <a:blip r:embed="rId3">
            <a:alphaModFix/>
          </a:blip>
          <a:stretch>
            <a:fillRect/>
          </a:stretch>
        </p:blipFill>
        <p:spPr>
          <a:xfrm>
            <a:off x="541875" y="3700800"/>
            <a:ext cx="8366425" cy="462060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0" name="Shape 370"/>
        <p:cNvGrpSpPr/>
        <p:nvPr/>
      </p:nvGrpSpPr>
      <p:grpSpPr>
        <a:xfrm>
          <a:off x="0" y="0"/>
          <a:ext cx="0" cy="0"/>
          <a:chOff x="0" y="0"/>
          <a:chExt cx="0" cy="0"/>
        </a:xfrm>
      </p:grpSpPr>
      <p:sp>
        <p:nvSpPr>
          <p:cNvPr id="371" name="Google Shape;371;p62"/>
          <p:cNvSpPr/>
          <p:nvPr/>
        </p:nvSpPr>
        <p:spPr>
          <a:xfrm>
            <a:off x="10598625" y="7844500"/>
            <a:ext cx="1632600" cy="720000"/>
          </a:xfrm>
          <a:prstGeom prst="rect">
            <a:avLst/>
          </a:prstGeom>
          <a:solidFill>
            <a:srgbClr val="FF0000"/>
          </a:solidFill>
          <a:ln>
            <a:noFill/>
          </a:ln>
        </p:spPr>
        <p:txBody>
          <a:bodyPr anchorCtr="0" anchor="ctr" bIns="50800" lIns="50800" spcFirstLastPara="1" rIns="50800" wrap="square" tIns="50800">
            <a:noAutofit/>
          </a:bodyPr>
          <a:lstStyle/>
          <a:p>
            <a:pPr indent="0" lvl="0" marL="0" marR="0" rtl="0" algn="ctr">
              <a:lnSpc>
                <a:spcPct val="80000"/>
              </a:lnSpc>
              <a:spcBef>
                <a:spcPts val="0"/>
              </a:spcBef>
              <a:spcAft>
                <a:spcPts val="0"/>
              </a:spcAft>
              <a:buClr>
                <a:srgbClr val="FFFFFF"/>
              </a:buClr>
              <a:buSzPts val="3800"/>
              <a:buFont typeface="Arial"/>
              <a:buNone/>
            </a:pPr>
            <a:r>
              <a:rPr b="1" i="0" lang="en-GB" sz="3800" u="none" cap="none" strike="noStrike">
                <a:solidFill>
                  <a:srgbClr val="FFFFFF"/>
                </a:solidFill>
                <a:latin typeface="Abel"/>
                <a:ea typeface="Abel"/>
                <a:cs typeface="Abel"/>
                <a:sym typeface="Abel"/>
              </a:rPr>
              <a:t>2</a:t>
            </a:r>
            <a:endParaRPr b="1" i="0" sz="1400" u="none" cap="none" strike="noStrike">
              <a:solidFill>
                <a:srgbClr val="000000"/>
              </a:solidFill>
              <a:latin typeface="Abel"/>
              <a:ea typeface="Abel"/>
              <a:cs typeface="Abel"/>
              <a:sym typeface="Abel"/>
            </a:endParaRPr>
          </a:p>
        </p:txBody>
      </p:sp>
      <p:sp>
        <p:nvSpPr>
          <p:cNvPr id="372" name="Google Shape;372;p62"/>
          <p:cNvSpPr/>
          <p:nvPr/>
        </p:nvSpPr>
        <p:spPr>
          <a:xfrm>
            <a:off x="3714686" y="7844500"/>
            <a:ext cx="1632600" cy="720000"/>
          </a:xfrm>
          <a:prstGeom prst="rect">
            <a:avLst/>
          </a:prstGeom>
          <a:solidFill>
            <a:srgbClr val="FF0000"/>
          </a:solidFill>
          <a:ln>
            <a:noFill/>
          </a:ln>
        </p:spPr>
        <p:txBody>
          <a:bodyPr anchorCtr="0" anchor="ctr" bIns="50800" lIns="50800" spcFirstLastPara="1" rIns="50800" wrap="square" tIns="50800">
            <a:noAutofit/>
          </a:bodyPr>
          <a:lstStyle/>
          <a:p>
            <a:pPr indent="0" lvl="0" marL="0" marR="0" rtl="0" algn="ctr">
              <a:lnSpc>
                <a:spcPct val="80000"/>
              </a:lnSpc>
              <a:spcBef>
                <a:spcPts val="0"/>
              </a:spcBef>
              <a:spcAft>
                <a:spcPts val="0"/>
              </a:spcAft>
              <a:buClr>
                <a:srgbClr val="FFFFFF"/>
              </a:buClr>
              <a:buSzPts val="3800"/>
              <a:buFont typeface="Arial"/>
              <a:buNone/>
            </a:pPr>
            <a:r>
              <a:rPr b="1" i="0" lang="en-GB" sz="3800" u="none" cap="none" strike="noStrike">
                <a:solidFill>
                  <a:srgbClr val="FFFFFF"/>
                </a:solidFill>
                <a:latin typeface="Abel"/>
                <a:ea typeface="Abel"/>
                <a:cs typeface="Abel"/>
                <a:sym typeface="Abel"/>
              </a:rPr>
              <a:t>30</a:t>
            </a:r>
            <a:endParaRPr b="1" i="0" sz="1400" u="none" cap="none" strike="noStrike">
              <a:solidFill>
                <a:srgbClr val="000000"/>
              </a:solidFill>
              <a:latin typeface="Abel"/>
              <a:ea typeface="Abel"/>
              <a:cs typeface="Abel"/>
              <a:sym typeface="Abel"/>
            </a:endParaRPr>
          </a:p>
        </p:txBody>
      </p:sp>
      <p:sp>
        <p:nvSpPr>
          <p:cNvPr id="373" name="Google Shape;373;p62"/>
          <p:cNvSpPr txBox="1"/>
          <p:nvPr>
            <p:ph idx="4294967295" type="body"/>
          </p:nvPr>
        </p:nvSpPr>
        <p:spPr>
          <a:xfrm>
            <a:off x="7804500" y="7714750"/>
            <a:ext cx="336900" cy="979500"/>
          </a:xfrm>
          <a:prstGeom prst="rect">
            <a:avLst/>
          </a:prstGeom>
          <a:noFill/>
          <a:ln>
            <a:noFill/>
          </a:ln>
        </p:spPr>
        <p:txBody>
          <a:bodyPr anchorCtr="0" anchor="t" bIns="50800" lIns="50800" spcFirstLastPara="1" rIns="50800" wrap="square" tIns="50800">
            <a:noAutofit/>
          </a:bodyPr>
          <a:lstStyle/>
          <a:p>
            <a:pPr indent="0" lvl="0" marL="0" marR="0" rtl="0" algn="l">
              <a:lnSpc>
                <a:spcPct val="100000"/>
              </a:lnSpc>
              <a:spcBef>
                <a:spcPts val="0"/>
              </a:spcBef>
              <a:spcAft>
                <a:spcPts val="2000"/>
              </a:spcAft>
              <a:buSzPts val="1400"/>
              <a:buNone/>
            </a:pPr>
            <a:r>
              <a:rPr b="1" lang="en-GB" sz="6000">
                <a:solidFill>
                  <a:srgbClr val="FF0000"/>
                </a:solidFill>
                <a:latin typeface="Abel"/>
                <a:ea typeface="Abel"/>
                <a:cs typeface="Abel"/>
                <a:sym typeface="Abel"/>
              </a:rPr>
              <a:t>:</a:t>
            </a:r>
            <a:endParaRPr b="1" sz="6000">
              <a:solidFill>
                <a:srgbClr val="FF0000"/>
              </a:solidFill>
              <a:latin typeface="Abel"/>
              <a:ea typeface="Abel"/>
              <a:cs typeface="Abel"/>
              <a:sym typeface="Abel"/>
            </a:endParaRPr>
          </a:p>
        </p:txBody>
      </p:sp>
      <p:pic>
        <p:nvPicPr>
          <p:cNvPr id="374" name="Google Shape;374;p62"/>
          <p:cNvPicPr preferRelativeResize="0"/>
          <p:nvPr/>
        </p:nvPicPr>
        <p:blipFill>
          <a:blip r:embed="rId3">
            <a:alphaModFix/>
          </a:blip>
          <a:stretch>
            <a:fillRect/>
          </a:stretch>
        </p:blipFill>
        <p:spPr>
          <a:xfrm>
            <a:off x="2460375" y="2566500"/>
            <a:ext cx="4141224" cy="4620600"/>
          </a:xfrm>
          <a:prstGeom prst="rect">
            <a:avLst/>
          </a:prstGeom>
          <a:noFill/>
          <a:ln>
            <a:noFill/>
          </a:ln>
        </p:spPr>
      </p:pic>
      <p:pic>
        <p:nvPicPr>
          <p:cNvPr id="375" name="Google Shape;375;p62"/>
          <p:cNvPicPr preferRelativeResize="0"/>
          <p:nvPr/>
        </p:nvPicPr>
        <p:blipFill>
          <a:blip r:embed="rId4">
            <a:alphaModFix/>
          </a:blip>
          <a:stretch>
            <a:fillRect/>
          </a:stretch>
        </p:blipFill>
        <p:spPr>
          <a:xfrm>
            <a:off x="8710800" y="3515500"/>
            <a:ext cx="5408250" cy="2986875"/>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9" name="Shape 379"/>
        <p:cNvGrpSpPr/>
        <p:nvPr/>
      </p:nvGrpSpPr>
      <p:grpSpPr>
        <a:xfrm>
          <a:off x="0" y="0"/>
          <a:ext cx="0" cy="0"/>
          <a:chOff x="0" y="0"/>
          <a:chExt cx="0" cy="0"/>
        </a:xfrm>
      </p:grpSpPr>
      <p:sp>
        <p:nvSpPr>
          <p:cNvPr id="380" name="Google Shape;380;p63"/>
          <p:cNvSpPr txBox="1"/>
          <p:nvPr>
            <p:ph type="title"/>
          </p:nvPr>
        </p:nvSpPr>
        <p:spPr>
          <a:xfrm>
            <a:off x="541925" y="1536600"/>
            <a:ext cx="16256400" cy="1206600"/>
          </a:xfrm>
          <a:prstGeom prst="rect">
            <a:avLst/>
          </a:prstGeom>
          <a:noFill/>
          <a:ln>
            <a:noFill/>
          </a:ln>
        </p:spPr>
        <p:txBody>
          <a:bodyPr anchorCtr="0" anchor="t" bIns="91425" lIns="91425" spcFirstLastPara="1" rIns="91425" wrap="square" tIns="91425">
            <a:noAutofit/>
          </a:bodyPr>
          <a:lstStyle/>
          <a:p>
            <a:pPr indent="0" lvl="0" marL="0" rtl="0" algn="l">
              <a:lnSpc>
                <a:spcPct val="80000"/>
              </a:lnSpc>
              <a:spcBef>
                <a:spcPts val="2801"/>
              </a:spcBef>
              <a:spcAft>
                <a:spcPts val="0"/>
              </a:spcAft>
              <a:buSzPts val="1400"/>
              <a:buNone/>
            </a:pPr>
            <a:r>
              <a:rPr b="1" lang="en-GB" sz="5500"/>
              <a:t>RESCUER INABILITY TO PERFORM RESUSCITATION </a:t>
            </a:r>
            <a:endParaRPr b="1" sz="5500"/>
          </a:p>
        </p:txBody>
      </p:sp>
      <p:sp>
        <p:nvSpPr>
          <p:cNvPr id="381" name="Google Shape;381;p63"/>
          <p:cNvSpPr txBox="1"/>
          <p:nvPr>
            <p:ph idx="1" type="body"/>
          </p:nvPr>
        </p:nvSpPr>
        <p:spPr>
          <a:xfrm>
            <a:off x="541883" y="2743200"/>
            <a:ext cx="16256400" cy="6108600"/>
          </a:xfrm>
          <a:prstGeom prst="rect">
            <a:avLst/>
          </a:prstGeom>
          <a:noFill/>
          <a:ln>
            <a:noFill/>
          </a:ln>
        </p:spPr>
        <p:txBody>
          <a:bodyPr anchorCtr="0" anchor="t" bIns="91425" lIns="91425" spcFirstLastPara="1" rIns="91425" wrap="square" tIns="91425">
            <a:noAutofit/>
          </a:bodyPr>
          <a:lstStyle/>
          <a:p>
            <a:pPr indent="-457200" lvl="0" marL="457200" rtl="0" algn="l">
              <a:lnSpc>
                <a:spcPct val="150000"/>
              </a:lnSpc>
              <a:spcBef>
                <a:spcPts val="2801"/>
              </a:spcBef>
              <a:spcAft>
                <a:spcPts val="0"/>
              </a:spcAft>
              <a:buSzPts val="3600"/>
              <a:buFont typeface="Abel"/>
              <a:buChar char="▸"/>
            </a:pPr>
            <a:r>
              <a:rPr lang="en-GB" sz="3600">
                <a:latin typeface="Abel"/>
                <a:ea typeface="Abel"/>
                <a:cs typeface="Abel"/>
                <a:sym typeface="Abel"/>
              </a:rPr>
              <a:t>Lack of knowledge </a:t>
            </a:r>
            <a:endParaRPr sz="3600">
              <a:latin typeface="Abel"/>
              <a:ea typeface="Abel"/>
              <a:cs typeface="Abel"/>
              <a:sym typeface="Abel"/>
            </a:endParaRPr>
          </a:p>
          <a:p>
            <a:pPr indent="-457200" lvl="0" marL="457200" rtl="0" algn="l">
              <a:lnSpc>
                <a:spcPct val="150000"/>
              </a:lnSpc>
              <a:spcBef>
                <a:spcPts val="0"/>
              </a:spcBef>
              <a:spcAft>
                <a:spcPts val="0"/>
              </a:spcAft>
              <a:buSzPts val="3600"/>
              <a:buFont typeface="Abel"/>
              <a:buChar char="▸"/>
            </a:pPr>
            <a:r>
              <a:rPr lang="en-GB" sz="3600">
                <a:latin typeface="Abel"/>
                <a:ea typeface="Abel"/>
                <a:cs typeface="Abel"/>
                <a:sym typeface="Abel"/>
              </a:rPr>
              <a:t>Cognitive overload</a:t>
            </a:r>
            <a:endParaRPr sz="3600">
              <a:latin typeface="Abel"/>
              <a:ea typeface="Abel"/>
              <a:cs typeface="Abel"/>
              <a:sym typeface="Abel"/>
            </a:endParaRPr>
          </a:p>
          <a:p>
            <a:pPr indent="-457200" lvl="0" marL="457200" rtl="0" algn="l">
              <a:lnSpc>
                <a:spcPct val="150000"/>
              </a:lnSpc>
              <a:spcBef>
                <a:spcPts val="0"/>
              </a:spcBef>
              <a:spcAft>
                <a:spcPts val="0"/>
              </a:spcAft>
              <a:buSzPts val="3600"/>
              <a:buFont typeface="Abel"/>
              <a:buChar char="▸"/>
            </a:pPr>
            <a:r>
              <a:rPr lang="en-GB" sz="3600">
                <a:latin typeface="Abel"/>
                <a:ea typeface="Abel"/>
                <a:cs typeface="Abel"/>
                <a:sym typeface="Abel"/>
              </a:rPr>
              <a:t>Physical </a:t>
            </a:r>
            <a:endParaRPr sz="3600">
              <a:latin typeface="Abel"/>
              <a:ea typeface="Abel"/>
              <a:cs typeface="Abel"/>
              <a:sym typeface="Abel"/>
            </a:endParaRPr>
          </a:p>
          <a:p>
            <a:pPr indent="-457200" lvl="1" marL="914400" rtl="0" algn="l">
              <a:lnSpc>
                <a:spcPct val="150000"/>
              </a:lnSpc>
              <a:spcBef>
                <a:spcPts val="0"/>
              </a:spcBef>
              <a:spcAft>
                <a:spcPts val="0"/>
              </a:spcAft>
              <a:buSzPts val="3600"/>
              <a:buFont typeface="Abel"/>
              <a:buChar char="▸"/>
            </a:pPr>
            <a:r>
              <a:rPr lang="en-GB" sz="3600">
                <a:latin typeface="Abel"/>
                <a:ea typeface="Abel"/>
                <a:cs typeface="Abel"/>
                <a:sym typeface="Abel"/>
              </a:rPr>
              <a:t>Too small for adequate chest compressions (eg child rescuer)</a:t>
            </a:r>
            <a:endParaRPr sz="3600">
              <a:latin typeface="Abel"/>
              <a:ea typeface="Abel"/>
              <a:cs typeface="Abel"/>
              <a:sym typeface="Abel"/>
            </a:endParaRPr>
          </a:p>
          <a:p>
            <a:pPr indent="-457200" lvl="1" marL="914400" rtl="0" algn="l">
              <a:lnSpc>
                <a:spcPct val="150000"/>
              </a:lnSpc>
              <a:spcBef>
                <a:spcPts val="0"/>
              </a:spcBef>
              <a:spcAft>
                <a:spcPts val="0"/>
              </a:spcAft>
              <a:buSzPts val="3600"/>
              <a:buFont typeface="Abel"/>
              <a:buChar char="▸"/>
            </a:pPr>
            <a:r>
              <a:rPr lang="en-GB" sz="3600">
                <a:latin typeface="Abel"/>
                <a:ea typeface="Abel"/>
                <a:cs typeface="Abel"/>
                <a:sym typeface="Abel"/>
              </a:rPr>
              <a:t>Unable to get into position for effective resuscitation </a:t>
            </a:r>
            <a:endParaRPr sz="3600">
              <a:latin typeface="Abel"/>
              <a:ea typeface="Abel"/>
              <a:cs typeface="Abel"/>
              <a:sym typeface="Abel"/>
            </a:endParaRPr>
          </a:p>
          <a:p>
            <a:pPr indent="-457200" lvl="1" marL="914400" rtl="0" algn="l">
              <a:lnSpc>
                <a:spcPct val="150000"/>
              </a:lnSpc>
              <a:spcBef>
                <a:spcPts val="0"/>
              </a:spcBef>
              <a:spcAft>
                <a:spcPts val="0"/>
              </a:spcAft>
              <a:buSzPts val="3600"/>
              <a:buFont typeface="Abel"/>
              <a:buChar char="▸"/>
            </a:pPr>
            <a:r>
              <a:rPr lang="en-GB" sz="3600">
                <a:latin typeface="Abel"/>
                <a:ea typeface="Abel"/>
                <a:cs typeface="Abel"/>
                <a:sym typeface="Abel"/>
              </a:rPr>
              <a:t>Physical problem preventing basic life support delivery</a:t>
            </a:r>
            <a:endParaRPr sz="3600">
              <a:latin typeface="Abel"/>
              <a:ea typeface="Abel"/>
              <a:cs typeface="Abel"/>
              <a:sym typeface="Abe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1"/>
                                        </p:tgtEl>
                                        <p:attrNameLst>
                                          <p:attrName>style.visibility</p:attrName>
                                        </p:attrNameLst>
                                      </p:cBhvr>
                                      <p:to>
                                        <p:strVal val="visible"/>
                                      </p:to>
                                    </p:set>
                                    <p:animEffect filter="fade" transition="in">
                                      <p:cBhvr>
                                        <p:cTn dur="1000"/>
                                        <p:tgtEl>
                                          <p:spTgt spid="38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cxnSp>
        <p:nvCxnSpPr>
          <p:cNvPr id="211" name="Google Shape;211;p37"/>
          <p:cNvCxnSpPr/>
          <p:nvPr/>
        </p:nvCxnSpPr>
        <p:spPr>
          <a:xfrm flipH="1" rot="10800000">
            <a:off x="2574131" y="6140901"/>
            <a:ext cx="12192000" cy="263"/>
          </a:xfrm>
          <a:prstGeom prst="straightConnector1">
            <a:avLst/>
          </a:prstGeom>
          <a:noFill/>
          <a:ln cap="flat" cmpd="sng" w="38100">
            <a:solidFill>
              <a:srgbClr val="A6AAA9"/>
            </a:solidFill>
            <a:prstDash val="solid"/>
            <a:miter lim="8000"/>
            <a:headEnd len="sm" w="sm" type="none"/>
            <a:tailEnd len="sm" w="sm" type="none"/>
          </a:ln>
        </p:spPr>
      </p:cxnSp>
      <p:sp>
        <p:nvSpPr>
          <p:cNvPr id="212" name="Google Shape;212;p37"/>
          <p:cNvSpPr txBox="1"/>
          <p:nvPr>
            <p:ph type="title"/>
          </p:nvPr>
        </p:nvSpPr>
        <p:spPr>
          <a:xfrm>
            <a:off x="541883" y="6426200"/>
            <a:ext cx="16256400" cy="2705100"/>
          </a:xfrm>
          <a:prstGeom prst="rect">
            <a:avLst/>
          </a:prstGeom>
          <a:noFill/>
          <a:ln>
            <a:noFill/>
          </a:ln>
        </p:spPr>
        <p:txBody>
          <a:bodyPr anchorCtr="0" anchor="t" bIns="50800" lIns="50800" spcFirstLastPara="1" rIns="50800" wrap="square" tIns="50800">
            <a:noAutofit/>
          </a:bodyPr>
          <a:lstStyle/>
          <a:p>
            <a:pPr indent="0" lvl="0" marL="0" marR="0" rtl="0" algn="l">
              <a:lnSpc>
                <a:spcPct val="80000"/>
              </a:lnSpc>
              <a:spcBef>
                <a:spcPts val="0"/>
              </a:spcBef>
              <a:spcAft>
                <a:spcPts val="0"/>
              </a:spcAft>
              <a:buClr>
                <a:srgbClr val="01457A"/>
              </a:buClr>
              <a:buSzPts val="1400"/>
              <a:buFont typeface="Arial"/>
              <a:buNone/>
            </a:pPr>
            <a:r>
              <a:rPr b="1" lang="en-GB" sz="9000">
                <a:latin typeface="Abel"/>
                <a:ea typeface="Abel"/>
                <a:cs typeface="Abel"/>
                <a:sym typeface="Abel"/>
              </a:rPr>
              <a:t>C</a:t>
            </a:r>
            <a:r>
              <a:rPr b="1" lang="en-GB" sz="9000"/>
              <a:t>PR + AED</a:t>
            </a:r>
            <a:br>
              <a:rPr b="0" i="0" lang="en-GB" sz="6600" u="none" cap="none" strike="noStrike">
                <a:solidFill>
                  <a:srgbClr val="01457A"/>
                </a:solidFill>
                <a:latin typeface="Abel"/>
                <a:ea typeface="Abel"/>
                <a:cs typeface="Abel"/>
                <a:sym typeface="Abel"/>
              </a:rPr>
            </a:br>
            <a:r>
              <a:rPr lang="en-GB" sz="5700"/>
              <a:t>MANAGING THE UNCONSCIOUS, NON-BREATHING CASUALTY</a:t>
            </a:r>
            <a:endParaRPr sz="5700">
              <a:latin typeface="Abel"/>
              <a:ea typeface="Abel"/>
              <a:cs typeface="Abel"/>
              <a:sym typeface="Abel"/>
            </a:endParaRPr>
          </a:p>
        </p:txBody>
      </p:sp>
      <p:sp>
        <p:nvSpPr>
          <p:cNvPr id="213" name="Google Shape;213;p37"/>
          <p:cNvSpPr txBox="1"/>
          <p:nvPr>
            <p:ph idx="1" type="body"/>
          </p:nvPr>
        </p:nvSpPr>
        <p:spPr>
          <a:xfrm>
            <a:off x="541933" y="4337875"/>
            <a:ext cx="16256400" cy="1803300"/>
          </a:xfrm>
          <a:prstGeom prst="rect">
            <a:avLst/>
          </a:prstGeom>
          <a:noFill/>
          <a:ln>
            <a:noFill/>
          </a:ln>
        </p:spPr>
        <p:txBody>
          <a:bodyPr anchorCtr="0" anchor="b" bIns="50800" lIns="50800" spcFirstLastPara="1" rIns="50800" wrap="square" tIns="50800">
            <a:noAutofit/>
          </a:bodyPr>
          <a:lstStyle/>
          <a:p>
            <a:pPr indent="0" lvl="0" marL="0" marR="0" rtl="0" algn="l">
              <a:lnSpc>
                <a:spcPct val="80000"/>
              </a:lnSpc>
              <a:spcBef>
                <a:spcPts val="0"/>
              </a:spcBef>
              <a:spcAft>
                <a:spcPts val="0"/>
              </a:spcAft>
              <a:buClr>
                <a:srgbClr val="A6AAA9"/>
              </a:buClr>
              <a:buSzPts val="1400"/>
              <a:buFont typeface="Arial"/>
              <a:buNone/>
            </a:pPr>
            <a:r>
              <a:t/>
            </a:r>
            <a:endParaRPr sz="4000">
              <a:latin typeface="Abel"/>
              <a:ea typeface="Abel"/>
              <a:cs typeface="Abel"/>
              <a:sym typeface="Abel"/>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5" name="Shape 385"/>
        <p:cNvGrpSpPr/>
        <p:nvPr/>
      </p:nvGrpSpPr>
      <p:grpSpPr>
        <a:xfrm>
          <a:off x="0" y="0"/>
          <a:ext cx="0" cy="0"/>
          <a:chOff x="0" y="0"/>
          <a:chExt cx="0" cy="0"/>
        </a:xfrm>
      </p:grpSpPr>
      <p:sp>
        <p:nvSpPr>
          <p:cNvPr id="386" name="Google Shape;386;p64"/>
          <p:cNvSpPr txBox="1"/>
          <p:nvPr>
            <p:ph type="title"/>
          </p:nvPr>
        </p:nvSpPr>
        <p:spPr>
          <a:xfrm>
            <a:off x="541875" y="1536700"/>
            <a:ext cx="16256400" cy="1206600"/>
          </a:xfrm>
          <a:prstGeom prst="rect">
            <a:avLst/>
          </a:prstGeom>
          <a:noFill/>
          <a:ln>
            <a:noFill/>
          </a:ln>
        </p:spPr>
        <p:txBody>
          <a:bodyPr anchorCtr="0" anchor="t" bIns="50800" lIns="50800" spcFirstLastPara="1" rIns="50800" wrap="square" tIns="50800">
            <a:noAutofit/>
          </a:bodyPr>
          <a:lstStyle/>
          <a:p>
            <a:pPr indent="0" lvl="0" marL="0" marR="0" rtl="0" algn="l">
              <a:lnSpc>
                <a:spcPct val="80000"/>
              </a:lnSpc>
              <a:spcBef>
                <a:spcPts val="0"/>
              </a:spcBef>
              <a:spcAft>
                <a:spcPts val="0"/>
              </a:spcAft>
              <a:buClr>
                <a:srgbClr val="01457A"/>
              </a:buClr>
              <a:buSzPts val="1400"/>
              <a:buFont typeface="Arial"/>
              <a:buNone/>
            </a:pPr>
            <a:r>
              <a:rPr b="1" lang="en-GB"/>
              <a:t>AUTOMATED EXTERNAL DEFIBRILLATOR</a:t>
            </a:r>
            <a:endParaRPr b="1"/>
          </a:p>
        </p:txBody>
      </p:sp>
      <p:pic>
        <p:nvPicPr>
          <p:cNvPr id="387" name="Google Shape;387;p64"/>
          <p:cNvPicPr preferRelativeResize="0"/>
          <p:nvPr/>
        </p:nvPicPr>
        <p:blipFill>
          <a:blip r:embed="rId3">
            <a:alphaModFix/>
          </a:blip>
          <a:stretch>
            <a:fillRect/>
          </a:stretch>
        </p:blipFill>
        <p:spPr>
          <a:xfrm>
            <a:off x="541875" y="2474425"/>
            <a:ext cx="5010050" cy="6474125"/>
          </a:xfrm>
          <a:prstGeom prst="rect">
            <a:avLst/>
          </a:prstGeom>
          <a:noFill/>
          <a:ln>
            <a:noFill/>
          </a:ln>
        </p:spPr>
      </p:pic>
      <p:sp>
        <p:nvSpPr>
          <p:cNvPr id="388" name="Google Shape;388;p64"/>
          <p:cNvSpPr txBox="1"/>
          <p:nvPr>
            <p:ph idx="4294967295" type="body"/>
          </p:nvPr>
        </p:nvSpPr>
        <p:spPr>
          <a:xfrm>
            <a:off x="8349675" y="4535488"/>
            <a:ext cx="7253700" cy="2352000"/>
          </a:xfrm>
          <a:prstGeom prst="rect">
            <a:avLst/>
          </a:prstGeom>
          <a:noFill/>
          <a:ln>
            <a:noFill/>
          </a:ln>
        </p:spPr>
        <p:txBody>
          <a:bodyPr anchorCtr="0" anchor="t" bIns="50800" lIns="50800" spcFirstLastPara="1" rIns="50800" wrap="square" tIns="50800">
            <a:noAutofit/>
          </a:bodyPr>
          <a:lstStyle/>
          <a:p>
            <a:pPr indent="-389926" lvl="0" marL="364526" marR="0" rtl="0" algn="l">
              <a:lnSpc>
                <a:spcPct val="100000"/>
              </a:lnSpc>
              <a:spcBef>
                <a:spcPts val="1000"/>
              </a:spcBef>
              <a:spcAft>
                <a:spcPts val="0"/>
              </a:spcAft>
              <a:buClr>
                <a:srgbClr val="000000"/>
              </a:buClr>
              <a:buSzPts val="4000"/>
              <a:buFont typeface="Abel"/>
              <a:buChar char="▸"/>
            </a:pPr>
            <a:r>
              <a:rPr lang="en-GB" sz="4000">
                <a:solidFill>
                  <a:srgbClr val="000000"/>
                </a:solidFill>
                <a:latin typeface="Abel"/>
                <a:ea typeface="Abel"/>
                <a:cs typeface="Abel"/>
                <a:sym typeface="Abel"/>
              </a:rPr>
              <a:t>Use AED as soon as it arrives</a:t>
            </a:r>
            <a:endParaRPr sz="3600">
              <a:solidFill>
                <a:srgbClr val="FF0000"/>
              </a:solidFill>
              <a:latin typeface="Abel"/>
              <a:ea typeface="Abel"/>
              <a:cs typeface="Abel"/>
              <a:sym typeface="Abel"/>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2" name="Shape 392"/>
        <p:cNvGrpSpPr/>
        <p:nvPr/>
      </p:nvGrpSpPr>
      <p:grpSpPr>
        <a:xfrm>
          <a:off x="0" y="0"/>
          <a:ext cx="0" cy="0"/>
          <a:chOff x="0" y="0"/>
          <a:chExt cx="0" cy="0"/>
        </a:xfrm>
      </p:grpSpPr>
      <p:sp>
        <p:nvSpPr>
          <p:cNvPr id="393" name="Google Shape;393;p65"/>
          <p:cNvSpPr txBox="1"/>
          <p:nvPr>
            <p:ph type="title"/>
          </p:nvPr>
        </p:nvSpPr>
        <p:spPr>
          <a:xfrm>
            <a:off x="541875" y="1536700"/>
            <a:ext cx="16256400" cy="1206600"/>
          </a:xfrm>
          <a:prstGeom prst="rect">
            <a:avLst/>
          </a:prstGeom>
        </p:spPr>
        <p:txBody>
          <a:bodyPr anchorCtr="0" anchor="t" bIns="91425" lIns="91425" spcFirstLastPara="1" rIns="91425" wrap="square" tIns="91425">
            <a:noAutofit/>
          </a:bodyPr>
          <a:lstStyle/>
          <a:p>
            <a:pPr indent="0" lvl="0" marL="0" rtl="0" algn="l">
              <a:spcBef>
                <a:spcPts val="2801"/>
              </a:spcBef>
              <a:spcAft>
                <a:spcPts val="0"/>
              </a:spcAft>
              <a:buNone/>
            </a:pPr>
            <a:r>
              <a:rPr b="1" lang="en-GB"/>
              <a:t>ATTACH AED PADS</a:t>
            </a:r>
            <a:endParaRPr b="1"/>
          </a:p>
        </p:txBody>
      </p:sp>
      <p:sp>
        <p:nvSpPr>
          <p:cNvPr id="394" name="Google Shape;394;p65"/>
          <p:cNvSpPr txBox="1"/>
          <p:nvPr>
            <p:ph idx="1" type="body"/>
          </p:nvPr>
        </p:nvSpPr>
        <p:spPr>
          <a:xfrm>
            <a:off x="541883" y="2743200"/>
            <a:ext cx="16256400" cy="6108600"/>
          </a:xfrm>
          <a:prstGeom prst="rect">
            <a:avLst/>
          </a:prstGeom>
        </p:spPr>
        <p:txBody>
          <a:bodyPr anchorCtr="0" anchor="t" bIns="91425" lIns="91425" spcFirstLastPara="1" rIns="91425" wrap="square" tIns="91425">
            <a:noAutofit/>
          </a:bodyPr>
          <a:lstStyle/>
          <a:p>
            <a:pPr indent="0" lvl="0" marL="0" rtl="0" algn="l">
              <a:spcBef>
                <a:spcPts val="2801"/>
              </a:spcBef>
              <a:spcAft>
                <a:spcPts val="0"/>
              </a:spcAft>
              <a:buNone/>
            </a:pPr>
            <a:r>
              <a:t/>
            </a:r>
            <a:endParaRPr/>
          </a:p>
        </p:txBody>
      </p:sp>
      <p:pic>
        <p:nvPicPr>
          <p:cNvPr id="395" name="Google Shape;395;p65"/>
          <p:cNvPicPr preferRelativeResize="0"/>
          <p:nvPr/>
        </p:nvPicPr>
        <p:blipFill rotWithShape="1">
          <a:blip r:embed="rId3">
            <a:alphaModFix/>
          </a:blip>
          <a:srcRect b="68786" l="0" r="0" t="0"/>
          <a:stretch/>
        </p:blipFill>
        <p:spPr>
          <a:xfrm>
            <a:off x="541875" y="3361306"/>
            <a:ext cx="7435575" cy="4872401"/>
          </a:xfrm>
          <a:prstGeom prst="rect">
            <a:avLst/>
          </a:prstGeom>
          <a:noFill/>
          <a:ln>
            <a:noFill/>
          </a:ln>
        </p:spPr>
      </p:pic>
      <p:sp>
        <p:nvSpPr>
          <p:cNvPr id="396" name="Google Shape;396;p65"/>
          <p:cNvSpPr txBox="1"/>
          <p:nvPr>
            <p:ph idx="4294967295" type="body"/>
          </p:nvPr>
        </p:nvSpPr>
        <p:spPr>
          <a:xfrm>
            <a:off x="8825925" y="3266681"/>
            <a:ext cx="7253700" cy="3529200"/>
          </a:xfrm>
          <a:prstGeom prst="rect">
            <a:avLst/>
          </a:prstGeom>
          <a:noFill/>
          <a:ln>
            <a:noFill/>
          </a:ln>
        </p:spPr>
        <p:txBody>
          <a:bodyPr anchorCtr="0" anchor="t" bIns="50800" lIns="50800" spcFirstLastPara="1" rIns="50800" wrap="square" tIns="50800">
            <a:noAutofit/>
          </a:bodyPr>
          <a:lstStyle/>
          <a:p>
            <a:pPr indent="-389926" lvl="0" marL="364526" marR="0" rtl="0" algn="l">
              <a:lnSpc>
                <a:spcPct val="100000"/>
              </a:lnSpc>
              <a:spcBef>
                <a:spcPts val="1000"/>
              </a:spcBef>
              <a:spcAft>
                <a:spcPts val="0"/>
              </a:spcAft>
              <a:buClr>
                <a:srgbClr val="000000"/>
              </a:buClr>
              <a:buSzPts val="4000"/>
              <a:buFont typeface="Abel"/>
              <a:buChar char="▸"/>
            </a:pPr>
            <a:r>
              <a:rPr lang="en-GB" sz="4000">
                <a:solidFill>
                  <a:srgbClr val="2E2E2E"/>
                </a:solidFill>
                <a:highlight>
                  <a:srgbClr val="FFFFFF"/>
                </a:highlight>
                <a:latin typeface="Abel"/>
                <a:ea typeface="Abel"/>
                <a:cs typeface="Abel"/>
                <a:sym typeface="Abel"/>
              </a:rPr>
              <a:t>Attach the pads to the person’s bare chest </a:t>
            </a:r>
            <a:endParaRPr sz="4000">
              <a:solidFill>
                <a:srgbClr val="2E2E2E"/>
              </a:solidFill>
              <a:highlight>
                <a:srgbClr val="FFFFFF"/>
              </a:highlight>
              <a:latin typeface="Abel"/>
              <a:ea typeface="Abel"/>
              <a:cs typeface="Abel"/>
              <a:sym typeface="Abel"/>
            </a:endParaRPr>
          </a:p>
          <a:p>
            <a:pPr indent="0" lvl="0" marL="457200" marR="0" rtl="0" algn="l">
              <a:lnSpc>
                <a:spcPct val="100000"/>
              </a:lnSpc>
              <a:spcBef>
                <a:spcPts val="1000"/>
              </a:spcBef>
              <a:spcAft>
                <a:spcPts val="0"/>
              </a:spcAft>
              <a:buNone/>
            </a:pPr>
            <a:r>
              <a:t/>
            </a:r>
            <a:endParaRPr sz="4000">
              <a:solidFill>
                <a:srgbClr val="2E2E2E"/>
              </a:solidFill>
              <a:highlight>
                <a:srgbClr val="FFFFFF"/>
              </a:highlight>
              <a:latin typeface="Abel"/>
              <a:ea typeface="Abel"/>
              <a:cs typeface="Abel"/>
              <a:sym typeface="Abel"/>
            </a:endParaRPr>
          </a:p>
          <a:p>
            <a:pPr indent="-389926" lvl="0" marL="364526" marR="0" rtl="0" algn="l">
              <a:lnSpc>
                <a:spcPct val="100000"/>
              </a:lnSpc>
              <a:spcBef>
                <a:spcPts val="1000"/>
              </a:spcBef>
              <a:spcAft>
                <a:spcPts val="0"/>
              </a:spcAft>
              <a:buClr>
                <a:srgbClr val="2E2E2E"/>
              </a:buClr>
              <a:buSzPts val="4000"/>
              <a:buFont typeface="Abel"/>
              <a:buChar char="▸"/>
            </a:pPr>
            <a:r>
              <a:rPr lang="en-GB" sz="4000">
                <a:solidFill>
                  <a:srgbClr val="2E2E2E"/>
                </a:solidFill>
                <a:highlight>
                  <a:srgbClr val="FFFFFF"/>
                </a:highlight>
                <a:latin typeface="Abel"/>
                <a:ea typeface="Abel"/>
                <a:cs typeface="Abel"/>
                <a:sym typeface="Abel"/>
              </a:rPr>
              <a:t>Move (or cut / unfasten) a bra if needed for correct position</a:t>
            </a:r>
            <a:endParaRPr sz="4000">
              <a:solidFill>
                <a:srgbClr val="2E2E2E"/>
              </a:solidFill>
              <a:highlight>
                <a:srgbClr val="FFFFFF"/>
              </a:highlight>
              <a:latin typeface="Abel"/>
              <a:ea typeface="Abel"/>
              <a:cs typeface="Abel"/>
              <a:sym typeface="Abel"/>
            </a:endParaRPr>
          </a:p>
          <a:p>
            <a:pPr indent="-482600" lvl="1" marL="914400" marR="0" rtl="0" algn="l">
              <a:lnSpc>
                <a:spcPct val="100000"/>
              </a:lnSpc>
              <a:spcBef>
                <a:spcPts val="1000"/>
              </a:spcBef>
              <a:spcAft>
                <a:spcPts val="0"/>
              </a:spcAft>
              <a:buClr>
                <a:srgbClr val="2E2E2E"/>
              </a:buClr>
              <a:buSzPts val="4000"/>
              <a:buFont typeface="Abel"/>
              <a:buChar char="▸"/>
            </a:pPr>
            <a:r>
              <a:rPr lang="en-GB" sz="4000">
                <a:solidFill>
                  <a:srgbClr val="2E2E2E"/>
                </a:solidFill>
                <a:highlight>
                  <a:srgbClr val="FFFFFF"/>
                </a:highlight>
                <a:latin typeface="Abel"/>
                <a:ea typeface="Abel"/>
                <a:cs typeface="Abel"/>
                <a:sym typeface="Abel"/>
              </a:rPr>
              <a:t>Prioritise life saving interventions over concerns for modesty</a:t>
            </a:r>
            <a:endParaRPr sz="4000">
              <a:solidFill>
                <a:srgbClr val="2E2E2E"/>
              </a:solidFill>
              <a:highlight>
                <a:srgbClr val="FFFFFF"/>
              </a:highlight>
              <a:latin typeface="Abel"/>
              <a:ea typeface="Abel"/>
              <a:cs typeface="Abel"/>
              <a:sym typeface="Abel"/>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0" name="Shape 400"/>
        <p:cNvGrpSpPr/>
        <p:nvPr/>
      </p:nvGrpSpPr>
      <p:grpSpPr>
        <a:xfrm>
          <a:off x="0" y="0"/>
          <a:ext cx="0" cy="0"/>
          <a:chOff x="0" y="0"/>
          <a:chExt cx="0" cy="0"/>
        </a:xfrm>
      </p:grpSpPr>
      <p:sp>
        <p:nvSpPr>
          <p:cNvPr id="401" name="Google Shape;401;p66"/>
          <p:cNvSpPr txBox="1"/>
          <p:nvPr>
            <p:ph type="title"/>
          </p:nvPr>
        </p:nvSpPr>
        <p:spPr>
          <a:xfrm>
            <a:off x="541875" y="1536700"/>
            <a:ext cx="16256400" cy="1206600"/>
          </a:xfrm>
          <a:prstGeom prst="rect">
            <a:avLst/>
          </a:prstGeom>
        </p:spPr>
        <p:txBody>
          <a:bodyPr anchorCtr="0" anchor="t" bIns="91425" lIns="91425" spcFirstLastPara="1" rIns="91425" wrap="square" tIns="91425">
            <a:noAutofit/>
          </a:bodyPr>
          <a:lstStyle/>
          <a:p>
            <a:pPr indent="0" lvl="0" marL="0" rtl="0" algn="l">
              <a:spcBef>
                <a:spcPts val="2801"/>
              </a:spcBef>
              <a:spcAft>
                <a:spcPts val="0"/>
              </a:spcAft>
              <a:buNone/>
            </a:pPr>
            <a:r>
              <a:rPr b="1" lang="en-GB"/>
              <a:t>ATTACH AED PADS</a:t>
            </a:r>
            <a:endParaRPr b="1"/>
          </a:p>
        </p:txBody>
      </p:sp>
      <p:sp>
        <p:nvSpPr>
          <p:cNvPr id="402" name="Google Shape;402;p66"/>
          <p:cNvSpPr txBox="1"/>
          <p:nvPr>
            <p:ph idx="1" type="body"/>
          </p:nvPr>
        </p:nvSpPr>
        <p:spPr>
          <a:xfrm>
            <a:off x="541883" y="2743200"/>
            <a:ext cx="16256400" cy="6108600"/>
          </a:xfrm>
          <a:prstGeom prst="rect">
            <a:avLst/>
          </a:prstGeom>
        </p:spPr>
        <p:txBody>
          <a:bodyPr anchorCtr="0" anchor="t" bIns="91425" lIns="91425" spcFirstLastPara="1" rIns="91425" wrap="square" tIns="91425">
            <a:noAutofit/>
          </a:bodyPr>
          <a:lstStyle/>
          <a:p>
            <a:pPr indent="0" lvl="0" marL="0" rtl="0" algn="l">
              <a:spcBef>
                <a:spcPts val="2801"/>
              </a:spcBef>
              <a:spcAft>
                <a:spcPts val="0"/>
              </a:spcAft>
              <a:buNone/>
            </a:pPr>
            <a:r>
              <a:t/>
            </a:r>
            <a:endParaRPr/>
          </a:p>
        </p:txBody>
      </p:sp>
      <p:pic>
        <p:nvPicPr>
          <p:cNvPr id="403" name="Google Shape;403;p66"/>
          <p:cNvPicPr preferRelativeResize="0"/>
          <p:nvPr/>
        </p:nvPicPr>
        <p:blipFill rotWithShape="1">
          <a:blip r:embed="rId3">
            <a:alphaModFix/>
          </a:blip>
          <a:srcRect b="68786" l="0" r="0" t="0"/>
          <a:stretch/>
        </p:blipFill>
        <p:spPr>
          <a:xfrm>
            <a:off x="541875" y="3361306"/>
            <a:ext cx="7435575" cy="4872401"/>
          </a:xfrm>
          <a:prstGeom prst="rect">
            <a:avLst/>
          </a:prstGeom>
          <a:noFill/>
          <a:ln>
            <a:noFill/>
          </a:ln>
        </p:spPr>
      </p:pic>
      <p:sp>
        <p:nvSpPr>
          <p:cNvPr id="404" name="Google Shape;404;p66"/>
          <p:cNvSpPr txBox="1"/>
          <p:nvPr>
            <p:ph idx="4294967295" type="body"/>
          </p:nvPr>
        </p:nvSpPr>
        <p:spPr>
          <a:xfrm>
            <a:off x="8825925" y="3266681"/>
            <a:ext cx="7253700" cy="3529200"/>
          </a:xfrm>
          <a:prstGeom prst="rect">
            <a:avLst/>
          </a:prstGeom>
          <a:noFill/>
          <a:ln>
            <a:noFill/>
          </a:ln>
        </p:spPr>
        <p:txBody>
          <a:bodyPr anchorCtr="0" anchor="t" bIns="50800" lIns="50800" spcFirstLastPara="1" rIns="50800" wrap="square" tIns="50800">
            <a:noAutofit/>
          </a:bodyPr>
          <a:lstStyle/>
          <a:p>
            <a:pPr indent="-389926" lvl="0" marL="364526" marR="0" rtl="0" algn="l">
              <a:lnSpc>
                <a:spcPct val="100000"/>
              </a:lnSpc>
              <a:spcBef>
                <a:spcPts val="1000"/>
              </a:spcBef>
              <a:spcAft>
                <a:spcPts val="0"/>
              </a:spcAft>
              <a:buClr>
                <a:srgbClr val="000000"/>
              </a:buClr>
              <a:buSzPts val="4000"/>
              <a:buFont typeface="Abel"/>
              <a:buChar char="▸"/>
            </a:pPr>
            <a:r>
              <a:rPr lang="en-GB" sz="4000">
                <a:solidFill>
                  <a:srgbClr val="2E2E2E"/>
                </a:solidFill>
                <a:highlight>
                  <a:srgbClr val="FFFFFF"/>
                </a:highlight>
                <a:latin typeface="Abel"/>
                <a:ea typeface="Abel"/>
                <a:cs typeface="Abel"/>
                <a:sym typeface="Abel"/>
              </a:rPr>
              <a:t>Attach the pads to the person’s bare chest </a:t>
            </a:r>
            <a:endParaRPr sz="4000">
              <a:solidFill>
                <a:srgbClr val="2E2E2E"/>
              </a:solidFill>
              <a:highlight>
                <a:srgbClr val="FFFFFF"/>
              </a:highlight>
              <a:latin typeface="Abel"/>
              <a:ea typeface="Abel"/>
              <a:cs typeface="Abel"/>
              <a:sym typeface="Abel"/>
            </a:endParaRPr>
          </a:p>
          <a:p>
            <a:pPr indent="0" lvl="0" marL="457200" marR="0" rtl="0" algn="l">
              <a:lnSpc>
                <a:spcPct val="100000"/>
              </a:lnSpc>
              <a:spcBef>
                <a:spcPts val="1000"/>
              </a:spcBef>
              <a:spcAft>
                <a:spcPts val="0"/>
              </a:spcAft>
              <a:buNone/>
            </a:pPr>
            <a:r>
              <a:t/>
            </a:r>
            <a:endParaRPr sz="4000">
              <a:solidFill>
                <a:srgbClr val="2E2E2E"/>
              </a:solidFill>
              <a:highlight>
                <a:srgbClr val="FFFFFF"/>
              </a:highlight>
              <a:latin typeface="Abel"/>
              <a:ea typeface="Abel"/>
              <a:cs typeface="Abel"/>
              <a:sym typeface="Abel"/>
            </a:endParaRPr>
          </a:p>
          <a:p>
            <a:pPr indent="-389926" lvl="0" marL="364526" marR="0" rtl="0" algn="l">
              <a:lnSpc>
                <a:spcPct val="100000"/>
              </a:lnSpc>
              <a:spcBef>
                <a:spcPts val="1000"/>
              </a:spcBef>
              <a:spcAft>
                <a:spcPts val="0"/>
              </a:spcAft>
              <a:buClr>
                <a:srgbClr val="2E2E2E"/>
              </a:buClr>
              <a:buSzPts val="4000"/>
              <a:buFont typeface="Abel"/>
              <a:buChar char="▸"/>
            </a:pPr>
            <a:r>
              <a:rPr lang="en-GB" sz="4000">
                <a:solidFill>
                  <a:srgbClr val="2E2E2E"/>
                </a:solidFill>
                <a:highlight>
                  <a:srgbClr val="FFFFFF"/>
                </a:highlight>
                <a:latin typeface="Abel"/>
                <a:ea typeface="Abel"/>
                <a:cs typeface="Abel"/>
                <a:sym typeface="Abel"/>
              </a:rPr>
              <a:t>Move (or cut / unfasten) a bra if needed for correct position</a:t>
            </a:r>
            <a:endParaRPr sz="4000">
              <a:solidFill>
                <a:srgbClr val="2E2E2E"/>
              </a:solidFill>
              <a:highlight>
                <a:srgbClr val="FFFFFF"/>
              </a:highlight>
              <a:latin typeface="Abel"/>
              <a:ea typeface="Abel"/>
              <a:cs typeface="Abel"/>
              <a:sym typeface="Abel"/>
            </a:endParaRPr>
          </a:p>
          <a:p>
            <a:pPr indent="-482600" lvl="1" marL="914400" marR="0" rtl="0" algn="l">
              <a:lnSpc>
                <a:spcPct val="100000"/>
              </a:lnSpc>
              <a:spcBef>
                <a:spcPts val="1000"/>
              </a:spcBef>
              <a:spcAft>
                <a:spcPts val="0"/>
              </a:spcAft>
              <a:buClr>
                <a:srgbClr val="2E2E2E"/>
              </a:buClr>
              <a:buSzPts val="4000"/>
              <a:buFont typeface="Abel"/>
              <a:buChar char="▸"/>
            </a:pPr>
            <a:r>
              <a:rPr lang="en-GB" sz="4000">
                <a:solidFill>
                  <a:srgbClr val="2E2E2E"/>
                </a:solidFill>
                <a:highlight>
                  <a:srgbClr val="FFFFFF"/>
                </a:highlight>
                <a:latin typeface="Abel"/>
                <a:ea typeface="Abel"/>
                <a:cs typeface="Abel"/>
                <a:sym typeface="Abel"/>
              </a:rPr>
              <a:t>Prioritise life saving interventions over concerns for modesty</a:t>
            </a:r>
            <a:endParaRPr sz="4000">
              <a:solidFill>
                <a:srgbClr val="2E2E2E"/>
              </a:solidFill>
              <a:highlight>
                <a:srgbClr val="FFFFFF"/>
              </a:highlight>
              <a:latin typeface="Abel"/>
              <a:ea typeface="Abel"/>
              <a:cs typeface="Abel"/>
              <a:sym typeface="Abel"/>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8" name="Shape 408"/>
        <p:cNvGrpSpPr/>
        <p:nvPr/>
      </p:nvGrpSpPr>
      <p:grpSpPr>
        <a:xfrm>
          <a:off x="0" y="0"/>
          <a:ext cx="0" cy="0"/>
          <a:chOff x="0" y="0"/>
          <a:chExt cx="0" cy="0"/>
        </a:xfrm>
      </p:grpSpPr>
      <p:sp>
        <p:nvSpPr>
          <p:cNvPr id="409" name="Google Shape;409;p67"/>
          <p:cNvSpPr txBox="1"/>
          <p:nvPr>
            <p:ph type="title"/>
          </p:nvPr>
        </p:nvSpPr>
        <p:spPr>
          <a:xfrm>
            <a:off x="541875" y="1536700"/>
            <a:ext cx="16256400" cy="1206600"/>
          </a:xfrm>
          <a:prstGeom prst="rect">
            <a:avLst/>
          </a:prstGeom>
          <a:noFill/>
          <a:ln>
            <a:noFill/>
          </a:ln>
        </p:spPr>
        <p:txBody>
          <a:bodyPr anchorCtr="0" anchor="t" bIns="50800" lIns="50800" spcFirstLastPara="1" rIns="50800" wrap="square" tIns="50800">
            <a:noAutofit/>
          </a:bodyPr>
          <a:lstStyle/>
          <a:p>
            <a:pPr indent="0" lvl="0" marL="0" marR="0" rtl="0" algn="l">
              <a:lnSpc>
                <a:spcPct val="80000"/>
              </a:lnSpc>
              <a:spcBef>
                <a:spcPts val="0"/>
              </a:spcBef>
              <a:spcAft>
                <a:spcPts val="0"/>
              </a:spcAft>
              <a:buClr>
                <a:srgbClr val="01457A"/>
              </a:buClr>
              <a:buSzPts val="1400"/>
              <a:buFont typeface="Arial"/>
              <a:buNone/>
            </a:pPr>
            <a:r>
              <a:rPr b="1" lang="en-GB" sz="4800"/>
              <a:t>FOLLOW THE INSTRUCTIONS OF THE AED</a:t>
            </a:r>
            <a:endParaRPr b="1" sz="4800"/>
          </a:p>
        </p:txBody>
      </p:sp>
      <p:pic>
        <p:nvPicPr>
          <p:cNvPr id="410" name="Google Shape;410;p67"/>
          <p:cNvPicPr preferRelativeResize="0"/>
          <p:nvPr/>
        </p:nvPicPr>
        <p:blipFill>
          <a:blip r:embed="rId3">
            <a:alphaModFix/>
          </a:blip>
          <a:stretch>
            <a:fillRect/>
          </a:stretch>
        </p:blipFill>
        <p:spPr>
          <a:xfrm>
            <a:off x="8345125" y="2591063"/>
            <a:ext cx="6171800" cy="6237975"/>
          </a:xfrm>
          <a:prstGeom prst="rect">
            <a:avLst/>
          </a:prstGeom>
          <a:noFill/>
          <a:ln>
            <a:noFill/>
          </a:ln>
        </p:spPr>
      </p:pic>
      <p:sp>
        <p:nvSpPr>
          <p:cNvPr id="411" name="Google Shape;411;p67"/>
          <p:cNvSpPr txBox="1"/>
          <p:nvPr>
            <p:ph idx="4294967295" type="body"/>
          </p:nvPr>
        </p:nvSpPr>
        <p:spPr>
          <a:xfrm>
            <a:off x="1549325" y="4753850"/>
            <a:ext cx="6030900" cy="2352000"/>
          </a:xfrm>
          <a:prstGeom prst="rect">
            <a:avLst/>
          </a:prstGeom>
          <a:noFill/>
          <a:ln>
            <a:noFill/>
          </a:ln>
        </p:spPr>
        <p:txBody>
          <a:bodyPr anchorCtr="0" anchor="t" bIns="50800" lIns="50800" spcFirstLastPara="1" rIns="50800" wrap="square" tIns="50800">
            <a:noAutofit/>
          </a:bodyPr>
          <a:lstStyle/>
          <a:p>
            <a:pPr indent="-389926" lvl="0" marL="364526" marR="0" rtl="0" algn="l">
              <a:lnSpc>
                <a:spcPct val="100000"/>
              </a:lnSpc>
              <a:spcBef>
                <a:spcPts val="1000"/>
              </a:spcBef>
              <a:spcAft>
                <a:spcPts val="0"/>
              </a:spcAft>
              <a:buClr>
                <a:srgbClr val="000000"/>
              </a:buClr>
              <a:buSzPts val="4000"/>
              <a:buFont typeface="Abel"/>
              <a:buChar char="▸"/>
            </a:pPr>
            <a:r>
              <a:rPr lang="en-GB" sz="4000">
                <a:solidFill>
                  <a:srgbClr val="000000"/>
                </a:solidFill>
                <a:latin typeface="Abel"/>
                <a:ea typeface="Abel"/>
                <a:cs typeface="Abel"/>
                <a:sym typeface="Abel"/>
              </a:rPr>
              <a:t>Spoken &amp; visual directions</a:t>
            </a:r>
            <a:endParaRPr sz="3600">
              <a:solidFill>
                <a:srgbClr val="FF0000"/>
              </a:solidFill>
              <a:latin typeface="Abel"/>
              <a:ea typeface="Abel"/>
              <a:cs typeface="Abel"/>
              <a:sym typeface="Abel"/>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5" name="Shape 415"/>
        <p:cNvGrpSpPr/>
        <p:nvPr/>
      </p:nvGrpSpPr>
      <p:grpSpPr>
        <a:xfrm>
          <a:off x="0" y="0"/>
          <a:ext cx="0" cy="0"/>
          <a:chOff x="0" y="0"/>
          <a:chExt cx="0" cy="0"/>
        </a:xfrm>
      </p:grpSpPr>
      <p:sp>
        <p:nvSpPr>
          <p:cNvPr id="416" name="Google Shape;416;p68"/>
          <p:cNvSpPr txBox="1"/>
          <p:nvPr>
            <p:ph type="title"/>
          </p:nvPr>
        </p:nvSpPr>
        <p:spPr>
          <a:xfrm>
            <a:off x="541875" y="1536700"/>
            <a:ext cx="16256400" cy="1206600"/>
          </a:xfrm>
          <a:prstGeom prst="rect">
            <a:avLst/>
          </a:prstGeom>
          <a:noFill/>
          <a:ln>
            <a:noFill/>
          </a:ln>
        </p:spPr>
        <p:txBody>
          <a:bodyPr anchorCtr="0" anchor="t" bIns="50800" lIns="50800" spcFirstLastPara="1" rIns="50800" wrap="square" tIns="50800">
            <a:noAutofit/>
          </a:bodyPr>
          <a:lstStyle/>
          <a:p>
            <a:pPr indent="0" lvl="0" marL="0" marR="0" rtl="0" algn="l">
              <a:lnSpc>
                <a:spcPct val="80000"/>
              </a:lnSpc>
              <a:spcBef>
                <a:spcPts val="0"/>
              </a:spcBef>
              <a:spcAft>
                <a:spcPts val="0"/>
              </a:spcAft>
              <a:buClr>
                <a:srgbClr val="01457A"/>
              </a:buClr>
              <a:buSzPts val="1400"/>
              <a:buFont typeface="Arial"/>
              <a:buNone/>
            </a:pPr>
            <a:r>
              <a:rPr b="1" lang="en-GB" sz="4800"/>
              <a:t>FOLLOW THE INSTRUCTIONS OF THE AED</a:t>
            </a:r>
            <a:endParaRPr b="1" sz="4800"/>
          </a:p>
        </p:txBody>
      </p:sp>
      <p:pic>
        <p:nvPicPr>
          <p:cNvPr id="417" name="Google Shape;417;p68"/>
          <p:cNvPicPr preferRelativeResize="0"/>
          <p:nvPr/>
        </p:nvPicPr>
        <p:blipFill>
          <a:blip r:embed="rId3">
            <a:alphaModFix/>
          </a:blip>
          <a:stretch>
            <a:fillRect/>
          </a:stretch>
        </p:blipFill>
        <p:spPr>
          <a:xfrm>
            <a:off x="8015425" y="2591075"/>
            <a:ext cx="6647873" cy="6237950"/>
          </a:xfrm>
          <a:prstGeom prst="rect">
            <a:avLst/>
          </a:prstGeom>
          <a:noFill/>
          <a:ln>
            <a:noFill/>
          </a:ln>
        </p:spPr>
      </p:pic>
      <p:sp>
        <p:nvSpPr>
          <p:cNvPr id="418" name="Google Shape;418;p68"/>
          <p:cNvSpPr txBox="1"/>
          <p:nvPr>
            <p:ph idx="4294967295" type="body"/>
          </p:nvPr>
        </p:nvSpPr>
        <p:spPr>
          <a:xfrm>
            <a:off x="914050" y="3700800"/>
            <a:ext cx="6648000" cy="2352000"/>
          </a:xfrm>
          <a:prstGeom prst="rect">
            <a:avLst/>
          </a:prstGeom>
          <a:noFill/>
          <a:ln>
            <a:noFill/>
          </a:ln>
        </p:spPr>
        <p:txBody>
          <a:bodyPr anchorCtr="0" anchor="t" bIns="50800" lIns="50800" spcFirstLastPara="1" rIns="50800" wrap="square" tIns="50800">
            <a:noAutofit/>
          </a:bodyPr>
          <a:lstStyle/>
          <a:p>
            <a:pPr indent="-389926" lvl="0" marL="364526" marR="0" rtl="0" algn="l">
              <a:lnSpc>
                <a:spcPct val="100000"/>
              </a:lnSpc>
              <a:spcBef>
                <a:spcPts val="1000"/>
              </a:spcBef>
              <a:spcAft>
                <a:spcPts val="0"/>
              </a:spcAft>
              <a:buClr>
                <a:srgbClr val="000000"/>
              </a:buClr>
              <a:buSzPts val="4000"/>
              <a:buFont typeface="Abel"/>
              <a:buChar char="▸"/>
            </a:pPr>
            <a:r>
              <a:rPr lang="en-GB" sz="4000">
                <a:solidFill>
                  <a:srgbClr val="000000"/>
                </a:solidFill>
                <a:latin typeface="Abel"/>
                <a:ea typeface="Abel"/>
                <a:cs typeface="Abel"/>
                <a:sym typeface="Abel"/>
              </a:rPr>
              <a:t>If shock is advised</a:t>
            </a:r>
            <a:endParaRPr sz="4000">
              <a:solidFill>
                <a:srgbClr val="000000"/>
              </a:solidFill>
              <a:latin typeface="Abel"/>
              <a:ea typeface="Abel"/>
              <a:cs typeface="Abel"/>
              <a:sym typeface="Abel"/>
            </a:endParaRPr>
          </a:p>
          <a:p>
            <a:pPr indent="-482600" lvl="1" marL="914400" marR="0" rtl="0" algn="l">
              <a:lnSpc>
                <a:spcPct val="100000"/>
              </a:lnSpc>
              <a:spcBef>
                <a:spcPts val="1000"/>
              </a:spcBef>
              <a:spcAft>
                <a:spcPts val="0"/>
              </a:spcAft>
              <a:buClr>
                <a:srgbClr val="000000"/>
              </a:buClr>
              <a:buSzPts val="4000"/>
              <a:buFont typeface="Abel"/>
              <a:buChar char="▸"/>
            </a:pPr>
            <a:r>
              <a:rPr lang="en-GB" sz="4000">
                <a:solidFill>
                  <a:srgbClr val="000000"/>
                </a:solidFill>
                <a:latin typeface="Abel"/>
                <a:ea typeface="Abel"/>
                <a:cs typeface="Abel"/>
                <a:sym typeface="Abel"/>
              </a:rPr>
              <a:t>Make sure you and no-one else is touching the victim</a:t>
            </a:r>
            <a:endParaRPr sz="4000">
              <a:solidFill>
                <a:srgbClr val="000000"/>
              </a:solidFill>
              <a:latin typeface="Abel"/>
              <a:ea typeface="Abel"/>
              <a:cs typeface="Abel"/>
              <a:sym typeface="Abel"/>
            </a:endParaRPr>
          </a:p>
          <a:p>
            <a:pPr indent="-482600" lvl="1" marL="914400" marR="0" rtl="0" algn="l">
              <a:lnSpc>
                <a:spcPct val="100000"/>
              </a:lnSpc>
              <a:spcBef>
                <a:spcPts val="1000"/>
              </a:spcBef>
              <a:spcAft>
                <a:spcPts val="0"/>
              </a:spcAft>
              <a:buClr>
                <a:srgbClr val="000000"/>
              </a:buClr>
              <a:buSzPts val="4000"/>
              <a:buFont typeface="Abel"/>
              <a:buChar char="▸"/>
            </a:pPr>
            <a:r>
              <a:rPr lang="en-GB" sz="4000">
                <a:solidFill>
                  <a:srgbClr val="000000"/>
                </a:solidFill>
                <a:latin typeface="Abel"/>
                <a:ea typeface="Abel"/>
                <a:cs typeface="Abel"/>
                <a:sym typeface="Abel"/>
              </a:rPr>
              <a:t>Puch </a:t>
            </a:r>
            <a:r>
              <a:rPr b="1" lang="en-GB" sz="4000">
                <a:solidFill>
                  <a:srgbClr val="000000"/>
                </a:solidFill>
                <a:latin typeface="Abel"/>
                <a:ea typeface="Abel"/>
                <a:cs typeface="Abel"/>
                <a:sym typeface="Abel"/>
              </a:rPr>
              <a:t>shock</a:t>
            </a:r>
            <a:r>
              <a:rPr lang="en-GB" sz="4000">
                <a:solidFill>
                  <a:srgbClr val="000000"/>
                </a:solidFill>
                <a:latin typeface="Abel"/>
                <a:ea typeface="Abel"/>
                <a:cs typeface="Abel"/>
                <a:sym typeface="Abel"/>
              </a:rPr>
              <a:t> button</a:t>
            </a:r>
            <a:endParaRPr sz="4000">
              <a:solidFill>
                <a:srgbClr val="000000"/>
              </a:solidFill>
              <a:latin typeface="Abel"/>
              <a:ea typeface="Abel"/>
              <a:cs typeface="Abel"/>
              <a:sym typeface="Abel"/>
            </a:endParaRPr>
          </a:p>
          <a:p>
            <a:pPr indent="-482600" lvl="1" marL="914400" marR="0" rtl="0" algn="l">
              <a:lnSpc>
                <a:spcPct val="100000"/>
              </a:lnSpc>
              <a:spcBef>
                <a:spcPts val="1000"/>
              </a:spcBef>
              <a:spcAft>
                <a:spcPts val="0"/>
              </a:spcAft>
              <a:buClr>
                <a:srgbClr val="000000"/>
              </a:buClr>
              <a:buSzPts val="4000"/>
              <a:buFont typeface="Abel"/>
              <a:buChar char="▸"/>
            </a:pPr>
            <a:r>
              <a:rPr lang="en-GB" sz="4000">
                <a:solidFill>
                  <a:srgbClr val="000000"/>
                </a:solidFill>
                <a:latin typeface="Abel"/>
                <a:ea typeface="Abel"/>
                <a:cs typeface="Abel"/>
                <a:sym typeface="Abel"/>
              </a:rPr>
              <a:t>Resume CPR </a:t>
            </a:r>
            <a:r>
              <a:rPr b="1" lang="en-GB" sz="4000">
                <a:solidFill>
                  <a:srgbClr val="000000"/>
                </a:solidFill>
                <a:latin typeface="Abel"/>
                <a:ea typeface="Abel"/>
                <a:cs typeface="Abel"/>
                <a:sym typeface="Abel"/>
              </a:rPr>
              <a:t>immediately</a:t>
            </a:r>
            <a:endParaRPr b="1" sz="4000">
              <a:solidFill>
                <a:srgbClr val="000000"/>
              </a:solidFill>
              <a:latin typeface="Abel"/>
              <a:ea typeface="Abel"/>
              <a:cs typeface="Abel"/>
              <a:sym typeface="Abel"/>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2" name="Shape 422"/>
        <p:cNvGrpSpPr/>
        <p:nvPr/>
      </p:nvGrpSpPr>
      <p:grpSpPr>
        <a:xfrm>
          <a:off x="0" y="0"/>
          <a:ext cx="0" cy="0"/>
          <a:chOff x="0" y="0"/>
          <a:chExt cx="0" cy="0"/>
        </a:xfrm>
      </p:grpSpPr>
      <p:sp>
        <p:nvSpPr>
          <p:cNvPr id="423" name="Google Shape;423;p69"/>
          <p:cNvSpPr txBox="1"/>
          <p:nvPr>
            <p:ph type="title"/>
          </p:nvPr>
        </p:nvSpPr>
        <p:spPr>
          <a:xfrm>
            <a:off x="541875" y="1536700"/>
            <a:ext cx="16256400" cy="1206600"/>
          </a:xfrm>
          <a:prstGeom prst="rect">
            <a:avLst/>
          </a:prstGeom>
          <a:noFill/>
          <a:ln>
            <a:noFill/>
          </a:ln>
        </p:spPr>
        <p:txBody>
          <a:bodyPr anchorCtr="0" anchor="t" bIns="50800" lIns="50800" spcFirstLastPara="1" rIns="50800" wrap="square" tIns="50800">
            <a:noAutofit/>
          </a:bodyPr>
          <a:lstStyle/>
          <a:p>
            <a:pPr indent="0" lvl="0" marL="0" marR="0" rtl="0" algn="l">
              <a:lnSpc>
                <a:spcPct val="80000"/>
              </a:lnSpc>
              <a:spcBef>
                <a:spcPts val="0"/>
              </a:spcBef>
              <a:spcAft>
                <a:spcPts val="0"/>
              </a:spcAft>
              <a:buClr>
                <a:srgbClr val="01457A"/>
              </a:buClr>
              <a:buSzPts val="1400"/>
              <a:buFont typeface="Arial"/>
              <a:buNone/>
            </a:pPr>
            <a:r>
              <a:rPr b="1" lang="en-GB" sz="4800"/>
              <a:t>FOLLOW THE INSTRUCTIONS OF THE AED</a:t>
            </a:r>
            <a:endParaRPr b="1" sz="4800"/>
          </a:p>
        </p:txBody>
      </p:sp>
      <p:pic>
        <p:nvPicPr>
          <p:cNvPr id="424" name="Google Shape;424;p69"/>
          <p:cNvPicPr preferRelativeResize="0"/>
          <p:nvPr/>
        </p:nvPicPr>
        <p:blipFill>
          <a:blip r:embed="rId3">
            <a:alphaModFix/>
          </a:blip>
          <a:stretch>
            <a:fillRect/>
          </a:stretch>
        </p:blipFill>
        <p:spPr>
          <a:xfrm>
            <a:off x="8015425" y="2591075"/>
            <a:ext cx="6647873" cy="6237950"/>
          </a:xfrm>
          <a:prstGeom prst="rect">
            <a:avLst/>
          </a:prstGeom>
          <a:noFill/>
          <a:ln>
            <a:noFill/>
          </a:ln>
        </p:spPr>
      </p:pic>
      <p:sp>
        <p:nvSpPr>
          <p:cNvPr id="425" name="Google Shape;425;p69"/>
          <p:cNvSpPr txBox="1"/>
          <p:nvPr>
            <p:ph idx="4294967295" type="body"/>
          </p:nvPr>
        </p:nvSpPr>
        <p:spPr>
          <a:xfrm>
            <a:off x="914050" y="3700800"/>
            <a:ext cx="6648000" cy="2352000"/>
          </a:xfrm>
          <a:prstGeom prst="rect">
            <a:avLst/>
          </a:prstGeom>
          <a:noFill/>
          <a:ln>
            <a:noFill/>
          </a:ln>
        </p:spPr>
        <p:txBody>
          <a:bodyPr anchorCtr="0" anchor="t" bIns="50800" lIns="50800" spcFirstLastPara="1" rIns="50800" wrap="square" tIns="50800">
            <a:noAutofit/>
          </a:bodyPr>
          <a:lstStyle/>
          <a:p>
            <a:pPr indent="-389926" lvl="0" marL="364526" marR="0" rtl="0" algn="l">
              <a:lnSpc>
                <a:spcPct val="100000"/>
              </a:lnSpc>
              <a:spcBef>
                <a:spcPts val="1000"/>
              </a:spcBef>
              <a:spcAft>
                <a:spcPts val="0"/>
              </a:spcAft>
              <a:buClr>
                <a:srgbClr val="000000"/>
              </a:buClr>
              <a:buSzPts val="4000"/>
              <a:buFont typeface="Abel"/>
              <a:buChar char="▸"/>
            </a:pPr>
            <a:r>
              <a:rPr lang="en-GB" sz="4000">
                <a:solidFill>
                  <a:srgbClr val="000000"/>
                </a:solidFill>
                <a:latin typeface="Abel"/>
                <a:ea typeface="Abel"/>
                <a:cs typeface="Abel"/>
                <a:sym typeface="Abel"/>
              </a:rPr>
              <a:t>If no shock is advised</a:t>
            </a:r>
            <a:endParaRPr sz="4000">
              <a:solidFill>
                <a:srgbClr val="000000"/>
              </a:solidFill>
              <a:latin typeface="Abel"/>
              <a:ea typeface="Abel"/>
              <a:cs typeface="Abel"/>
              <a:sym typeface="Abel"/>
            </a:endParaRPr>
          </a:p>
          <a:p>
            <a:pPr indent="-482600" lvl="1" marL="914400" marR="0" rtl="0" algn="l">
              <a:lnSpc>
                <a:spcPct val="100000"/>
              </a:lnSpc>
              <a:spcBef>
                <a:spcPts val="1000"/>
              </a:spcBef>
              <a:spcAft>
                <a:spcPts val="0"/>
              </a:spcAft>
              <a:buClr>
                <a:srgbClr val="000000"/>
              </a:buClr>
              <a:buSzPts val="4000"/>
              <a:buFont typeface="Abel"/>
              <a:buChar char="▸"/>
            </a:pPr>
            <a:r>
              <a:rPr lang="en-GB" sz="4000">
                <a:solidFill>
                  <a:srgbClr val="000000"/>
                </a:solidFill>
                <a:latin typeface="Abel"/>
                <a:ea typeface="Abel"/>
                <a:cs typeface="Abel"/>
                <a:sym typeface="Abel"/>
              </a:rPr>
              <a:t>Resume CPR </a:t>
            </a:r>
            <a:r>
              <a:rPr b="1" lang="en-GB" sz="4000">
                <a:solidFill>
                  <a:srgbClr val="000000"/>
                </a:solidFill>
                <a:latin typeface="Abel"/>
                <a:ea typeface="Abel"/>
                <a:cs typeface="Abel"/>
                <a:sym typeface="Abel"/>
              </a:rPr>
              <a:t>immediately</a:t>
            </a:r>
            <a:endParaRPr b="1" sz="4000">
              <a:solidFill>
                <a:srgbClr val="000000"/>
              </a:solidFill>
              <a:latin typeface="Abel"/>
              <a:ea typeface="Abel"/>
              <a:cs typeface="Abel"/>
              <a:sym typeface="Abel"/>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9" name="Shape 429"/>
        <p:cNvGrpSpPr/>
        <p:nvPr/>
      </p:nvGrpSpPr>
      <p:grpSpPr>
        <a:xfrm>
          <a:off x="0" y="0"/>
          <a:ext cx="0" cy="0"/>
          <a:chOff x="0" y="0"/>
          <a:chExt cx="0" cy="0"/>
        </a:xfrm>
      </p:grpSpPr>
      <p:pic>
        <p:nvPicPr>
          <p:cNvPr id="430" name="Google Shape;430;p70" title="Screenshot 2025-11-09 at 17.19.03.png"/>
          <p:cNvPicPr preferRelativeResize="0"/>
          <p:nvPr/>
        </p:nvPicPr>
        <p:blipFill rotWithShape="1">
          <a:blip r:embed="rId3">
            <a:alphaModFix/>
          </a:blip>
          <a:srcRect b="0" l="7791" r="14612" t="0"/>
          <a:stretch/>
        </p:blipFill>
        <p:spPr>
          <a:xfrm>
            <a:off x="6597313" y="1668225"/>
            <a:ext cx="4145626" cy="7353475"/>
          </a:xfrm>
          <a:prstGeom prst="rect">
            <a:avLst/>
          </a:prstGeom>
          <a:noFill/>
          <a:ln>
            <a:noFill/>
          </a:ln>
        </p:spPr>
      </p:pic>
      <p:sp>
        <p:nvSpPr>
          <p:cNvPr id="431" name="Google Shape;431;p70"/>
          <p:cNvSpPr/>
          <p:nvPr/>
        </p:nvSpPr>
        <p:spPr>
          <a:xfrm>
            <a:off x="6502638" y="7443025"/>
            <a:ext cx="4335000" cy="1245600"/>
          </a:xfrm>
          <a:prstGeom prst="roundRect">
            <a:avLst>
              <a:gd fmla="val 16667" name="adj"/>
            </a:avLst>
          </a:prstGeom>
          <a:noFill/>
          <a:ln cap="flat" cmpd="sng" w="762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3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5" name="Shape 435"/>
        <p:cNvGrpSpPr/>
        <p:nvPr/>
      </p:nvGrpSpPr>
      <p:grpSpPr>
        <a:xfrm>
          <a:off x="0" y="0"/>
          <a:ext cx="0" cy="0"/>
          <a:chOff x="0" y="0"/>
          <a:chExt cx="0" cy="0"/>
        </a:xfrm>
      </p:grpSpPr>
      <p:sp>
        <p:nvSpPr>
          <p:cNvPr id="436" name="Google Shape;436;p71"/>
          <p:cNvSpPr txBox="1"/>
          <p:nvPr>
            <p:ph type="title"/>
          </p:nvPr>
        </p:nvSpPr>
        <p:spPr>
          <a:xfrm>
            <a:off x="3557975" y="4216950"/>
            <a:ext cx="10224300" cy="1950600"/>
          </a:xfrm>
          <a:prstGeom prst="rect">
            <a:avLst/>
          </a:prstGeom>
          <a:noFill/>
          <a:ln>
            <a:noFill/>
          </a:ln>
        </p:spPr>
        <p:txBody>
          <a:bodyPr anchorCtr="0" anchor="t" bIns="50800" lIns="50800" spcFirstLastPara="1" rIns="50800" wrap="square" tIns="50800">
            <a:noAutofit/>
          </a:bodyPr>
          <a:lstStyle/>
          <a:p>
            <a:pPr indent="0" lvl="0" marL="0" marR="0" rtl="0" algn="l">
              <a:lnSpc>
                <a:spcPct val="80000"/>
              </a:lnSpc>
              <a:spcBef>
                <a:spcPts val="0"/>
              </a:spcBef>
              <a:spcAft>
                <a:spcPts val="0"/>
              </a:spcAft>
              <a:buClr>
                <a:srgbClr val="01457A"/>
              </a:buClr>
              <a:buSzPts val="1400"/>
              <a:buFont typeface="Arial"/>
              <a:buNone/>
            </a:pPr>
            <a:r>
              <a:rPr b="1" lang="en-GB" sz="12000"/>
              <a:t>ANY QUESTIONS?</a:t>
            </a:r>
            <a:endParaRPr b="1" sz="12000"/>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0" name="Shape 440"/>
        <p:cNvGrpSpPr/>
        <p:nvPr/>
      </p:nvGrpSpPr>
      <p:grpSpPr>
        <a:xfrm>
          <a:off x="0" y="0"/>
          <a:ext cx="0" cy="0"/>
          <a:chOff x="0" y="0"/>
          <a:chExt cx="0" cy="0"/>
        </a:xfrm>
      </p:grpSpPr>
      <p:sp>
        <p:nvSpPr>
          <p:cNvPr id="441" name="Google Shape;441;p72"/>
          <p:cNvSpPr txBox="1"/>
          <p:nvPr>
            <p:ph type="title"/>
          </p:nvPr>
        </p:nvSpPr>
        <p:spPr>
          <a:xfrm>
            <a:off x="541875" y="1536700"/>
            <a:ext cx="16256400" cy="1206600"/>
          </a:xfrm>
          <a:prstGeom prst="rect">
            <a:avLst/>
          </a:prstGeom>
          <a:noFill/>
          <a:ln>
            <a:noFill/>
          </a:ln>
        </p:spPr>
        <p:txBody>
          <a:bodyPr anchorCtr="0" anchor="t" bIns="91425" lIns="91425" spcFirstLastPara="1" rIns="91425" wrap="square" tIns="91425">
            <a:noAutofit/>
          </a:bodyPr>
          <a:lstStyle/>
          <a:p>
            <a:pPr indent="0" lvl="0" marL="0" rtl="0" algn="l">
              <a:lnSpc>
                <a:spcPct val="80000"/>
              </a:lnSpc>
              <a:spcBef>
                <a:spcPts val="2801"/>
              </a:spcBef>
              <a:spcAft>
                <a:spcPts val="0"/>
              </a:spcAft>
              <a:buSzPts val="1400"/>
              <a:buNone/>
            </a:pPr>
            <a:r>
              <a:rPr lang="en-GB"/>
              <a:t>In summary...</a:t>
            </a:r>
            <a:endParaRPr/>
          </a:p>
        </p:txBody>
      </p:sp>
      <p:sp>
        <p:nvSpPr>
          <p:cNvPr id="442" name="Google Shape;442;p72"/>
          <p:cNvSpPr txBox="1"/>
          <p:nvPr/>
        </p:nvSpPr>
        <p:spPr>
          <a:xfrm>
            <a:off x="736175" y="3266800"/>
            <a:ext cx="7969500" cy="5865900"/>
          </a:xfrm>
          <a:prstGeom prst="rect">
            <a:avLst/>
          </a:prstGeom>
          <a:noFill/>
          <a:ln>
            <a:noFill/>
          </a:ln>
        </p:spPr>
        <p:txBody>
          <a:bodyPr anchorCtr="0" anchor="t" bIns="91425" lIns="91425" spcFirstLastPara="1" rIns="91425" wrap="square" tIns="91425">
            <a:noAutofit/>
          </a:bodyPr>
          <a:lstStyle/>
          <a:p>
            <a:pPr indent="-457200" lvl="0" marL="457200" marR="0" rtl="0" algn="l">
              <a:lnSpc>
                <a:spcPct val="100000"/>
              </a:lnSpc>
              <a:spcBef>
                <a:spcPts val="2801"/>
              </a:spcBef>
              <a:spcAft>
                <a:spcPts val="0"/>
              </a:spcAft>
              <a:buClr>
                <a:srgbClr val="0165B3"/>
              </a:buClr>
              <a:buSzPts val="4000"/>
              <a:buFont typeface="Abel"/>
              <a:buChar char="➤"/>
            </a:pPr>
            <a:r>
              <a:rPr b="1" i="0" lang="en-GB" sz="4000" u="none" cap="none" strike="noStrike">
                <a:solidFill>
                  <a:srgbClr val="000000"/>
                </a:solidFill>
                <a:latin typeface="Abel"/>
                <a:ea typeface="Abel"/>
                <a:cs typeface="Abel"/>
                <a:sym typeface="Abel"/>
              </a:rPr>
              <a:t>Early </a:t>
            </a:r>
            <a:r>
              <a:rPr b="0" i="0" lang="en-GB" sz="4000" u="none" cap="none" strike="noStrike">
                <a:solidFill>
                  <a:srgbClr val="000000"/>
                </a:solidFill>
                <a:latin typeface="Abel"/>
                <a:ea typeface="Abel"/>
                <a:cs typeface="Abel"/>
                <a:sym typeface="Abel"/>
              </a:rPr>
              <a:t>resuscitation and prompt defibrillation </a:t>
            </a:r>
            <a:r>
              <a:rPr b="1" i="0" lang="en-GB" sz="4000" u="none" cap="none" strike="noStrike">
                <a:solidFill>
                  <a:srgbClr val="000000"/>
                </a:solidFill>
                <a:latin typeface="Abel"/>
                <a:ea typeface="Abel"/>
                <a:cs typeface="Abel"/>
                <a:sym typeface="Abel"/>
              </a:rPr>
              <a:t>saves lives</a:t>
            </a:r>
            <a:endParaRPr b="0" i="0" sz="4000" u="none" cap="none" strike="noStrike">
              <a:solidFill>
                <a:srgbClr val="000000"/>
              </a:solidFill>
              <a:latin typeface="Abel"/>
              <a:ea typeface="Abel"/>
              <a:cs typeface="Abel"/>
              <a:sym typeface="Abel"/>
            </a:endParaRPr>
          </a:p>
          <a:p>
            <a:pPr indent="-457200" lvl="0" marL="457200" marR="0" rtl="0" algn="l">
              <a:lnSpc>
                <a:spcPct val="100000"/>
              </a:lnSpc>
              <a:spcBef>
                <a:spcPts val="2000"/>
              </a:spcBef>
              <a:spcAft>
                <a:spcPts val="0"/>
              </a:spcAft>
              <a:buClr>
                <a:srgbClr val="0165B3"/>
              </a:buClr>
              <a:buSzPts val="4000"/>
              <a:buFont typeface="Abel"/>
              <a:buChar char="➤"/>
            </a:pPr>
            <a:r>
              <a:rPr b="0" i="0" lang="en-GB" sz="4000" u="none" cap="none" strike="noStrike">
                <a:solidFill>
                  <a:srgbClr val="000000"/>
                </a:solidFill>
                <a:latin typeface="Abel"/>
                <a:ea typeface="Abel"/>
                <a:cs typeface="Abel"/>
                <a:sym typeface="Abel"/>
              </a:rPr>
              <a:t>Chest compressions and rescue breaths should be cycled in a ratio of 30:2 until </a:t>
            </a:r>
            <a:r>
              <a:rPr b="1" i="0" lang="en-GB" sz="4000" u="none" cap="none" strike="noStrike">
                <a:solidFill>
                  <a:srgbClr val="000000"/>
                </a:solidFill>
                <a:latin typeface="Abel"/>
                <a:ea typeface="Abel"/>
                <a:cs typeface="Abel"/>
                <a:sym typeface="Abel"/>
              </a:rPr>
              <a:t>further help </a:t>
            </a:r>
            <a:r>
              <a:rPr b="0" i="0" lang="en-GB" sz="4000" u="none" cap="none" strike="noStrike">
                <a:solidFill>
                  <a:srgbClr val="000000"/>
                </a:solidFill>
                <a:latin typeface="Abel"/>
                <a:ea typeface="Abel"/>
                <a:cs typeface="Abel"/>
                <a:sym typeface="Abel"/>
              </a:rPr>
              <a:t>or </a:t>
            </a:r>
            <a:r>
              <a:rPr b="1" i="0" lang="en-GB" sz="4000" u="none" cap="none" strike="noStrike">
                <a:solidFill>
                  <a:srgbClr val="000000"/>
                </a:solidFill>
                <a:latin typeface="Abel"/>
                <a:ea typeface="Abel"/>
                <a:cs typeface="Abel"/>
                <a:sym typeface="Abel"/>
              </a:rPr>
              <a:t>an AED </a:t>
            </a:r>
            <a:r>
              <a:rPr b="0" i="0" lang="en-GB" sz="4000" u="none" cap="none" strike="noStrike">
                <a:solidFill>
                  <a:srgbClr val="000000"/>
                </a:solidFill>
                <a:latin typeface="Abel"/>
                <a:ea typeface="Abel"/>
                <a:cs typeface="Abel"/>
                <a:sym typeface="Abel"/>
              </a:rPr>
              <a:t>arrives</a:t>
            </a:r>
            <a:endParaRPr b="0" i="0" sz="4000" u="none" cap="none" strike="noStrike">
              <a:solidFill>
                <a:srgbClr val="000000"/>
              </a:solidFill>
              <a:latin typeface="Abel"/>
              <a:ea typeface="Abel"/>
              <a:cs typeface="Abel"/>
              <a:sym typeface="Abel"/>
            </a:endParaRPr>
          </a:p>
        </p:txBody>
      </p:sp>
      <p:sp>
        <p:nvSpPr>
          <p:cNvPr id="443" name="Google Shape;443;p72"/>
          <p:cNvSpPr/>
          <p:nvPr/>
        </p:nvSpPr>
        <p:spPr>
          <a:xfrm>
            <a:off x="9636023" y="3266800"/>
            <a:ext cx="6046500" cy="1164900"/>
          </a:xfrm>
          <a:prstGeom prst="rect">
            <a:avLst/>
          </a:prstGeom>
          <a:solidFill>
            <a:srgbClr val="01457A"/>
          </a:solidFill>
          <a:ln>
            <a:noFill/>
          </a:ln>
        </p:spPr>
        <p:txBody>
          <a:bodyPr anchorCtr="0" anchor="ctr" bIns="82200" lIns="82200" spcFirstLastPara="1" rIns="82200" wrap="square" tIns="82200">
            <a:noAutofit/>
          </a:bodyPr>
          <a:lstStyle/>
          <a:p>
            <a:pPr indent="0" lvl="0" marL="0" marR="0" rtl="0" algn="ctr">
              <a:lnSpc>
                <a:spcPct val="80000"/>
              </a:lnSpc>
              <a:spcBef>
                <a:spcPts val="0"/>
              </a:spcBef>
              <a:spcAft>
                <a:spcPts val="0"/>
              </a:spcAft>
              <a:buClr>
                <a:srgbClr val="FFFFFF"/>
              </a:buClr>
              <a:buSzPts val="6149"/>
              <a:buFont typeface="Arial"/>
              <a:buNone/>
            </a:pPr>
            <a:r>
              <a:rPr b="1" lang="en-GB" sz="6149">
                <a:solidFill>
                  <a:srgbClr val="FFFFFF"/>
                </a:solidFill>
                <a:latin typeface="Abel"/>
                <a:ea typeface="Abel"/>
                <a:cs typeface="Abel"/>
                <a:sym typeface="Abel"/>
              </a:rPr>
              <a:t>CHECK</a:t>
            </a:r>
            <a:endParaRPr b="1" i="0" sz="2265" u="none" cap="none" strike="noStrike">
              <a:solidFill>
                <a:srgbClr val="000000"/>
              </a:solidFill>
              <a:latin typeface="Abel"/>
              <a:ea typeface="Abel"/>
              <a:cs typeface="Abel"/>
              <a:sym typeface="Abel"/>
            </a:endParaRPr>
          </a:p>
        </p:txBody>
      </p:sp>
      <p:sp>
        <p:nvSpPr>
          <p:cNvPr id="444" name="Google Shape;444;p72"/>
          <p:cNvSpPr/>
          <p:nvPr/>
        </p:nvSpPr>
        <p:spPr>
          <a:xfrm>
            <a:off x="9636023" y="4672801"/>
            <a:ext cx="6046500" cy="1164900"/>
          </a:xfrm>
          <a:prstGeom prst="rect">
            <a:avLst/>
          </a:prstGeom>
          <a:solidFill>
            <a:srgbClr val="01457A"/>
          </a:solidFill>
          <a:ln>
            <a:noFill/>
          </a:ln>
        </p:spPr>
        <p:txBody>
          <a:bodyPr anchorCtr="0" anchor="ctr" bIns="82200" lIns="82200" spcFirstLastPara="1" rIns="82200" wrap="square" tIns="82200">
            <a:noAutofit/>
          </a:bodyPr>
          <a:lstStyle/>
          <a:p>
            <a:pPr indent="0" lvl="0" marL="0" marR="0" rtl="0" algn="ctr">
              <a:lnSpc>
                <a:spcPct val="80000"/>
              </a:lnSpc>
              <a:spcBef>
                <a:spcPts val="0"/>
              </a:spcBef>
              <a:spcAft>
                <a:spcPts val="0"/>
              </a:spcAft>
              <a:buClr>
                <a:srgbClr val="FFFFFF"/>
              </a:buClr>
              <a:buSzPts val="6149"/>
              <a:buFont typeface="Arial"/>
              <a:buNone/>
            </a:pPr>
            <a:r>
              <a:rPr b="1" lang="en-GB" sz="6149">
                <a:solidFill>
                  <a:srgbClr val="FFFFFF"/>
                </a:solidFill>
                <a:latin typeface="Abel"/>
                <a:ea typeface="Abel"/>
                <a:cs typeface="Abel"/>
                <a:sym typeface="Abel"/>
              </a:rPr>
              <a:t>CALL</a:t>
            </a:r>
            <a:endParaRPr b="1" i="0" sz="2265" u="none" cap="none" strike="noStrike">
              <a:solidFill>
                <a:srgbClr val="000000"/>
              </a:solidFill>
              <a:latin typeface="Abel"/>
              <a:ea typeface="Abel"/>
              <a:cs typeface="Abel"/>
              <a:sym typeface="Abel"/>
            </a:endParaRPr>
          </a:p>
        </p:txBody>
      </p:sp>
      <p:sp>
        <p:nvSpPr>
          <p:cNvPr id="445" name="Google Shape;445;p72"/>
          <p:cNvSpPr/>
          <p:nvPr/>
        </p:nvSpPr>
        <p:spPr>
          <a:xfrm>
            <a:off x="9636023" y="6078803"/>
            <a:ext cx="6046500" cy="1164900"/>
          </a:xfrm>
          <a:prstGeom prst="rect">
            <a:avLst/>
          </a:prstGeom>
          <a:solidFill>
            <a:srgbClr val="01457A"/>
          </a:solidFill>
          <a:ln>
            <a:noFill/>
          </a:ln>
        </p:spPr>
        <p:txBody>
          <a:bodyPr anchorCtr="0" anchor="ctr" bIns="82200" lIns="82200" spcFirstLastPara="1" rIns="82200" wrap="square" tIns="82200">
            <a:noAutofit/>
          </a:bodyPr>
          <a:lstStyle/>
          <a:p>
            <a:pPr indent="0" lvl="0" marL="0" marR="0" rtl="0" algn="ctr">
              <a:lnSpc>
                <a:spcPct val="80000"/>
              </a:lnSpc>
              <a:spcBef>
                <a:spcPts val="0"/>
              </a:spcBef>
              <a:spcAft>
                <a:spcPts val="0"/>
              </a:spcAft>
              <a:buClr>
                <a:srgbClr val="FFFFFF"/>
              </a:buClr>
              <a:buSzPts val="6149"/>
              <a:buFont typeface="Arial"/>
              <a:buNone/>
            </a:pPr>
            <a:r>
              <a:rPr b="1" lang="en-GB" sz="6149">
                <a:solidFill>
                  <a:srgbClr val="FFFFFF"/>
                </a:solidFill>
                <a:latin typeface="Abel"/>
                <a:ea typeface="Abel"/>
                <a:cs typeface="Abel"/>
                <a:sym typeface="Abel"/>
              </a:rPr>
              <a:t>CPR</a:t>
            </a:r>
            <a:endParaRPr b="1" i="0" sz="2265" u="none" cap="none" strike="noStrike">
              <a:solidFill>
                <a:srgbClr val="000000"/>
              </a:solidFill>
              <a:latin typeface="Abel"/>
              <a:ea typeface="Abel"/>
              <a:cs typeface="Abel"/>
              <a:sym typeface="Abe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sp>
        <p:nvSpPr>
          <p:cNvPr id="218" name="Google Shape;218;p38"/>
          <p:cNvSpPr txBox="1"/>
          <p:nvPr>
            <p:ph type="title"/>
          </p:nvPr>
        </p:nvSpPr>
        <p:spPr>
          <a:xfrm>
            <a:off x="541925" y="1536600"/>
            <a:ext cx="16256400" cy="1206600"/>
          </a:xfrm>
          <a:prstGeom prst="rect">
            <a:avLst/>
          </a:prstGeom>
          <a:noFill/>
          <a:ln>
            <a:noFill/>
          </a:ln>
        </p:spPr>
        <p:txBody>
          <a:bodyPr anchorCtr="0" anchor="t" bIns="50800" lIns="50800" spcFirstLastPara="1" rIns="50800" wrap="square" tIns="50800">
            <a:noAutofit/>
          </a:bodyPr>
          <a:lstStyle/>
          <a:p>
            <a:pPr indent="0" lvl="0" marL="0" marR="0" rtl="0" algn="l">
              <a:lnSpc>
                <a:spcPct val="80000"/>
              </a:lnSpc>
              <a:spcBef>
                <a:spcPts val="0"/>
              </a:spcBef>
              <a:spcAft>
                <a:spcPts val="0"/>
              </a:spcAft>
              <a:buClr>
                <a:srgbClr val="01457A"/>
              </a:buClr>
              <a:buSzPts val="1400"/>
              <a:buFont typeface="Arial"/>
              <a:buNone/>
            </a:pPr>
            <a:r>
              <a:rPr b="1" i="0" lang="en-GB" u="none" cap="none" strike="noStrike">
                <a:solidFill>
                  <a:srgbClr val="01457A"/>
                </a:solidFill>
              </a:rPr>
              <a:t>OBJECTIVES</a:t>
            </a:r>
            <a:endParaRPr b="1"/>
          </a:p>
        </p:txBody>
      </p:sp>
      <p:sp>
        <p:nvSpPr>
          <p:cNvPr id="219" name="Google Shape;219;p38"/>
          <p:cNvSpPr txBox="1"/>
          <p:nvPr>
            <p:ph idx="1" type="body"/>
          </p:nvPr>
        </p:nvSpPr>
        <p:spPr>
          <a:xfrm>
            <a:off x="541883" y="2743200"/>
            <a:ext cx="16256400" cy="6108600"/>
          </a:xfrm>
          <a:prstGeom prst="rect">
            <a:avLst/>
          </a:prstGeom>
          <a:noFill/>
          <a:ln>
            <a:noFill/>
          </a:ln>
        </p:spPr>
        <p:txBody>
          <a:bodyPr anchorCtr="0" anchor="t" bIns="50800" lIns="50800" spcFirstLastPara="1" rIns="50800" wrap="square" tIns="50800">
            <a:noAutofit/>
          </a:bodyPr>
          <a:lstStyle/>
          <a:p>
            <a:pPr indent="-364526" lvl="0" marL="364526" marR="0" rtl="0" algn="l">
              <a:lnSpc>
                <a:spcPct val="100000"/>
              </a:lnSpc>
              <a:spcBef>
                <a:spcPts val="0"/>
              </a:spcBef>
              <a:spcAft>
                <a:spcPts val="0"/>
              </a:spcAft>
              <a:buClr>
                <a:srgbClr val="0165B3"/>
              </a:buClr>
              <a:buSzPts val="3600"/>
              <a:buFont typeface="Abel"/>
              <a:buChar char="▸"/>
            </a:pPr>
            <a:r>
              <a:rPr b="0" i="0" lang="en-GB" sz="3600" u="none" cap="none" strike="noStrike">
                <a:latin typeface="Abel"/>
                <a:ea typeface="Abel"/>
                <a:cs typeface="Abel"/>
                <a:sym typeface="Abel"/>
              </a:rPr>
              <a:t>At the end of this course participants should be able to demonstrate:</a:t>
            </a:r>
            <a:endParaRPr sz="3600">
              <a:latin typeface="Abel"/>
              <a:ea typeface="Abel"/>
              <a:cs typeface="Abel"/>
              <a:sym typeface="Abel"/>
            </a:endParaRPr>
          </a:p>
          <a:p>
            <a:pPr indent="-446474" lvl="2" marL="1333634" marR="0" rtl="0" algn="l">
              <a:lnSpc>
                <a:spcPct val="100000"/>
              </a:lnSpc>
              <a:spcBef>
                <a:spcPts val="2200"/>
              </a:spcBef>
              <a:spcAft>
                <a:spcPts val="0"/>
              </a:spcAft>
              <a:buSzPts val="3600"/>
              <a:buFont typeface="Abel"/>
              <a:buChar char="▸"/>
            </a:pPr>
            <a:r>
              <a:rPr b="0" i="0" lang="en-GB" sz="3600" u="none" cap="none" strike="noStrike">
                <a:latin typeface="Abel"/>
                <a:ea typeface="Abel"/>
                <a:cs typeface="Abel"/>
                <a:sym typeface="Abel"/>
              </a:rPr>
              <a:t>How to assess the collapsed victim</a:t>
            </a:r>
            <a:endParaRPr sz="3600">
              <a:latin typeface="Abel"/>
              <a:ea typeface="Abel"/>
              <a:cs typeface="Abel"/>
              <a:sym typeface="Abel"/>
            </a:endParaRPr>
          </a:p>
          <a:p>
            <a:pPr indent="-446474" lvl="2" marL="1333634" marR="0" rtl="0" algn="l">
              <a:lnSpc>
                <a:spcPct val="100000"/>
              </a:lnSpc>
              <a:spcBef>
                <a:spcPts val="2200"/>
              </a:spcBef>
              <a:spcAft>
                <a:spcPts val="0"/>
              </a:spcAft>
              <a:buSzPts val="3600"/>
              <a:buFont typeface="Abel"/>
              <a:buChar char="▸"/>
            </a:pPr>
            <a:r>
              <a:rPr b="0" i="0" lang="en-GB" sz="3600" u="none" cap="none" strike="noStrike">
                <a:latin typeface="Abel"/>
                <a:ea typeface="Abel"/>
                <a:cs typeface="Abel"/>
                <a:sym typeface="Abel"/>
              </a:rPr>
              <a:t>How to perform chest compression and rescue breathing (CPR)</a:t>
            </a:r>
            <a:endParaRPr sz="3600">
              <a:latin typeface="Abel"/>
              <a:ea typeface="Abel"/>
              <a:cs typeface="Abel"/>
              <a:sym typeface="Abel"/>
            </a:endParaRPr>
          </a:p>
          <a:p>
            <a:pPr indent="-446474" lvl="2" marL="1333634" marR="0" rtl="0" algn="l">
              <a:lnSpc>
                <a:spcPct val="100000"/>
              </a:lnSpc>
              <a:spcBef>
                <a:spcPts val="2200"/>
              </a:spcBef>
              <a:spcAft>
                <a:spcPts val="0"/>
              </a:spcAft>
              <a:buSzPts val="3600"/>
              <a:buFont typeface="Abel"/>
              <a:buChar char="▸"/>
            </a:pPr>
            <a:r>
              <a:rPr b="0" i="0" lang="en-GB" sz="3600" u="none" cap="none" strike="noStrike">
                <a:latin typeface="Abel"/>
                <a:ea typeface="Abel"/>
                <a:cs typeface="Abel"/>
                <a:sym typeface="Abel"/>
              </a:rPr>
              <a:t>How to operate an automated external defibrillator safely</a:t>
            </a:r>
            <a:endParaRPr sz="3600">
              <a:latin typeface="Abel"/>
              <a:ea typeface="Abel"/>
              <a:cs typeface="Abel"/>
              <a:sym typeface="Abe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p39"/>
          <p:cNvSpPr txBox="1"/>
          <p:nvPr>
            <p:ph type="title"/>
          </p:nvPr>
        </p:nvSpPr>
        <p:spPr>
          <a:xfrm>
            <a:off x="541925" y="1536600"/>
            <a:ext cx="16256400" cy="1206600"/>
          </a:xfrm>
          <a:prstGeom prst="rect">
            <a:avLst/>
          </a:prstGeom>
          <a:noFill/>
          <a:ln>
            <a:noFill/>
          </a:ln>
        </p:spPr>
        <p:txBody>
          <a:bodyPr anchorCtr="0" anchor="t" bIns="50800" lIns="50800" spcFirstLastPara="1" rIns="50800" wrap="square" tIns="50800">
            <a:noAutofit/>
          </a:bodyPr>
          <a:lstStyle/>
          <a:p>
            <a:pPr indent="0" lvl="0" marL="0" marR="0" rtl="0" algn="l">
              <a:lnSpc>
                <a:spcPct val="80000"/>
              </a:lnSpc>
              <a:spcBef>
                <a:spcPts val="0"/>
              </a:spcBef>
              <a:spcAft>
                <a:spcPts val="0"/>
              </a:spcAft>
              <a:buClr>
                <a:srgbClr val="01457A"/>
              </a:buClr>
              <a:buSzPts val="1400"/>
              <a:buFont typeface="Arial"/>
              <a:buNone/>
            </a:pPr>
            <a:r>
              <a:rPr b="1" i="0" lang="en-GB" u="none" cap="none" strike="noStrike">
                <a:solidFill>
                  <a:srgbClr val="01457A"/>
                </a:solidFill>
              </a:rPr>
              <a:t>BACKGROUND</a:t>
            </a:r>
            <a:endParaRPr b="1"/>
          </a:p>
        </p:txBody>
      </p:sp>
      <p:sp>
        <p:nvSpPr>
          <p:cNvPr id="225" name="Google Shape;225;p39"/>
          <p:cNvSpPr txBox="1"/>
          <p:nvPr>
            <p:ph idx="1" type="body"/>
          </p:nvPr>
        </p:nvSpPr>
        <p:spPr>
          <a:xfrm>
            <a:off x="541883" y="2743200"/>
            <a:ext cx="16256497" cy="6108700"/>
          </a:xfrm>
          <a:prstGeom prst="rect">
            <a:avLst/>
          </a:prstGeom>
          <a:noFill/>
          <a:ln>
            <a:noFill/>
          </a:ln>
        </p:spPr>
        <p:txBody>
          <a:bodyPr anchorCtr="0" anchor="t" bIns="50800" lIns="50800" spcFirstLastPara="1" rIns="50800" wrap="square" tIns="50800">
            <a:noAutofit/>
          </a:bodyPr>
          <a:lstStyle/>
          <a:p>
            <a:pPr indent="-444545" lvl="0" marL="444545" marR="0" rtl="0" algn="l">
              <a:lnSpc>
                <a:spcPct val="100000"/>
              </a:lnSpc>
              <a:spcBef>
                <a:spcPts val="0"/>
              </a:spcBef>
              <a:spcAft>
                <a:spcPts val="0"/>
              </a:spcAft>
              <a:buClr>
                <a:srgbClr val="0165B3"/>
              </a:buClr>
              <a:buSzPts val="3600"/>
              <a:buFont typeface="Abel"/>
              <a:buChar char="▸"/>
            </a:pPr>
            <a:r>
              <a:rPr b="0" i="0" lang="en-GB" sz="3600" u="none" cap="none" strike="noStrike">
                <a:latin typeface="Abel"/>
                <a:ea typeface="Abel"/>
                <a:cs typeface="Abel"/>
                <a:sym typeface="Abel"/>
              </a:rPr>
              <a:t>700,000 individuals a year are affected by sudden cardiac arrest in Europe (one cardiac arrest </a:t>
            </a:r>
            <a:r>
              <a:rPr lang="en-GB" sz="3600">
                <a:latin typeface="Abel"/>
                <a:ea typeface="Abel"/>
                <a:cs typeface="Abel"/>
                <a:sym typeface="Abel"/>
              </a:rPr>
              <a:t>every 45 seconds</a:t>
            </a:r>
            <a:r>
              <a:rPr b="0" i="0" lang="en-GB" sz="3600" u="none" cap="none" strike="noStrike">
                <a:latin typeface="Abel"/>
                <a:ea typeface="Abel"/>
                <a:cs typeface="Abel"/>
                <a:sym typeface="Abel"/>
              </a:rPr>
              <a:t>)</a:t>
            </a:r>
            <a:r>
              <a:rPr b="0" baseline="30000" i="0" lang="en-GB" sz="3600" u="none" cap="none" strike="noStrike">
                <a:latin typeface="Abel"/>
                <a:ea typeface="Abel"/>
                <a:cs typeface="Abel"/>
                <a:sym typeface="Abel"/>
              </a:rPr>
              <a:t>1</a:t>
            </a:r>
            <a:endParaRPr baseline="30000" sz="3600">
              <a:latin typeface="Abel"/>
              <a:ea typeface="Abel"/>
              <a:cs typeface="Abel"/>
              <a:sym typeface="Abel"/>
            </a:endParaRPr>
          </a:p>
          <a:p>
            <a:pPr indent="-444545" lvl="0" marL="444545" marR="0" rtl="0" algn="l">
              <a:lnSpc>
                <a:spcPct val="100000"/>
              </a:lnSpc>
              <a:spcBef>
                <a:spcPts val="2801"/>
              </a:spcBef>
              <a:spcAft>
                <a:spcPts val="0"/>
              </a:spcAft>
              <a:buClr>
                <a:srgbClr val="0165B3"/>
              </a:buClr>
              <a:buSzPts val="3600"/>
              <a:buFont typeface="Abel"/>
              <a:buChar char="▸"/>
            </a:pPr>
            <a:r>
              <a:rPr b="0" i="0" lang="en-GB" sz="3600" u="none" cap="none" strike="noStrike">
                <a:latin typeface="Abel"/>
                <a:ea typeface="Abel"/>
                <a:cs typeface="Abel"/>
                <a:sym typeface="Abel"/>
              </a:rPr>
              <a:t>Bystander CPR is a vital intervention before arrival of emergency services</a:t>
            </a:r>
            <a:endParaRPr sz="3600">
              <a:latin typeface="Abel"/>
              <a:ea typeface="Abel"/>
              <a:cs typeface="Abel"/>
              <a:sym typeface="Abel"/>
            </a:endParaRPr>
          </a:p>
          <a:p>
            <a:pPr indent="-444545" lvl="0" marL="444545" marR="0" rtl="0" algn="l">
              <a:lnSpc>
                <a:spcPct val="100000"/>
              </a:lnSpc>
              <a:spcBef>
                <a:spcPts val="2801"/>
              </a:spcBef>
              <a:spcAft>
                <a:spcPts val="0"/>
              </a:spcAft>
              <a:buClr>
                <a:srgbClr val="0165B3"/>
              </a:buClr>
              <a:buSzPts val="3600"/>
              <a:buFont typeface="Abel"/>
              <a:buChar char="▸"/>
            </a:pPr>
            <a:r>
              <a:rPr b="0" i="0" lang="en-GB" sz="3600" u="none" cap="none" strike="noStrike">
                <a:latin typeface="Abel"/>
                <a:ea typeface="Abel"/>
                <a:cs typeface="Abel"/>
                <a:sym typeface="Abel"/>
              </a:rPr>
              <a:t>Early resuscitation and prompt defibrillation (within </a:t>
            </a:r>
            <a:r>
              <a:rPr lang="en-GB" sz="3600">
                <a:latin typeface="Abel"/>
                <a:ea typeface="Abel"/>
                <a:cs typeface="Abel"/>
                <a:sym typeface="Abel"/>
              </a:rPr>
              <a:t>3</a:t>
            </a:r>
            <a:r>
              <a:rPr b="0" i="0" lang="en-GB" sz="3600" u="none" cap="none" strike="noStrike">
                <a:latin typeface="Abel"/>
                <a:ea typeface="Abel"/>
                <a:cs typeface="Abel"/>
                <a:sym typeface="Abel"/>
              </a:rPr>
              <a:t>-</a:t>
            </a:r>
            <a:r>
              <a:rPr lang="en-GB" sz="3600">
                <a:latin typeface="Abel"/>
                <a:ea typeface="Abel"/>
                <a:cs typeface="Abel"/>
                <a:sym typeface="Abel"/>
              </a:rPr>
              <a:t>5</a:t>
            </a:r>
            <a:r>
              <a:rPr b="0" i="0" lang="en-GB" sz="3600" u="none" cap="none" strike="noStrike">
                <a:latin typeface="Abel"/>
                <a:ea typeface="Abel"/>
                <a:cs typeface="Abel"/>
                <a:sym typeface="Abel"/>
              </a:rPr>
              <a:t> minutes) can result in </a:t>
            </a:r>
            <a:r>
              <a:rPr lang="en-GB" sz="3600">
                <a:latin typeface="Abel"/>
                <a:ea typeface="Abel"/>
                <a:cs typeface="Abel"/>
                <a:sym typeface="Abel"/>
              </a:rPr>
              <a:t>survival rates as high as 50-75</a:t>
            </a:r>
            <a:r>
              <a:rPr b="0" i="0" lang="en-GB" sz="3600" u="none" cap="none" strike="noStrike">
                <a:latin typeface="Abel"/>
                <a:ea typeface="Abel"/>
                <a:cs typeface="Abel"/>
                <a:sym typeface="Abel"/>
              </a:rPr>
              <a:t>%</a:t>
            </a:r>
            <a:r>
              <a:rPr b="0" baseline="30000" i="0" lang="en-GB" sz="3600" u="none" cap="none" strike="noStrike">
                <a:latin typeface="Abel"/>
                <a:ea typeface="Abel"/>
                <a:cs typeface="Abel"/>
                <a:sym typeface="Abel"/>
              </a:rPr>
              <a:t>1</a:t>
            </a:r>
            <a:endParaRPr baseline="30000" sz="3600">
              <a:latin typeface="Abel"/>
              <a:ea typeface="Abel"/>
              <a:cs typeface="Abel"/>
              <a:sym typeface="Abel"/>
            </a:endParaRPr>
          </a:p>
        </p:txBody>
      </p:sp>
      <p:sp>
        <p:nvSpPr>
          <p:cNvPr id="226" name="Google Shape;226;p39"/>
          <p:cNvSpPr txBox="1"/>
          <p:nvPr/>
        </p:nvSpPr>
        <p:spPr>
          <a:xfrm>
            <a:off x="707750" y="8714100"/>
            <a:ext cx="16256400" cy="774000"/>
          </a:xfrm>
          <a:prstGeom prst="rect">
            <a:avLst/>
          </a:prstGeom>
          <a:noFill/>
          <a:ln>
            <a:noFill/>
          </a:ln>
        </p:spPr>
        <p:txBody>
          <a:bodyPr anchorCtr="0" anchor="t" bIns="91425" lIns="91425" spcFirstLastPara="1" rIns="91425" wrap="square" tIns="91425">
            <a:noAutofit/>
          </a:bodyPr>
          <a:lstStyle/>
          <a:p>
            <a:pPr indent="-317500" lvl="0" marL="457200" marR="0" rtl="0" algn="l">
              <a:lnSpc>
                <a:spcPct val="100000"/>
              </a:lnSpc>
              <a:spcBef>
                <a:spcPts val="0"/>
              </a:spcBef>
              <a:spcAft>
                <a:spcPts val="0"/>
              </a:spcAft>
              <a:buClr>
                <a:srgbClr val="000000"/>
              </a:buClr>
              <a:buSzPts val="1400"/>
              <a:buFont typeface="Arial"/>
              <a:buAutoNum type="arabicParenR"/>
            </a:pPr>
            <a:r>
              <a:rPr b="0" i="0" lang="en-GB" sz="1400" u="none" cap="none" strike="noStrike">
                <a:solidFill>
                  <a:srgbClr val="000000"/>
                </a:solidFill>
                <a:latin typeface="Arial"/>
                <a:ea typeface="Arial"/>
                <a:cs typeface="Arial"/>
                <a:sym typeface="Arial"/>
              </a:rPr>
              <a:t>Perkins GD, Handley AJ, Koster RW. European Resuscitation Council Guidelines for Resuscitation 2015 Section 2. Adult basic life support and automated external defibrillation. Resuscitation 2015;91:81-99</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sp>
        <p:nvSpPr>
          <p:cNvPr id="231" name="Google Shape;231;p40"/>
          <p:cNvSpPr txBox="1"/>
          <p:nvPr>
            <p:ph type="title"/>
          </p:nvPr>
        </p:nvSpPr>
        <p:spPr>
          <a:xfrm>
            <a:off x="541875" y="1536700"/>
            <a:ext cx="16256400" cy="1206600"/>
          </a:xfrm>
          <a:prstGeom prst="rect">
            <a:avLst/>
          </a:prstGeom>
          <a:noFill/>
          <a:ln>
            <a:noFill/>
          </a:ln>
        </p:spPr>
        <p:txBody>
          <a:bodyPr anchorCtr="0" anchor="t" bIns="50800" lIns="50800" spcFirstLastPara="1" rIns="50800" wrap="square" tIns="50800">
            <a:noAutofit/>
          </a:bodyPr>
          <a:lstStyle/>
          <a:p>
            <a:pPr indent="0" lvl="0" marL="0" marR="0" rtl="0" algn="l">
              <a:lnSpc>
                <a:spcPct val="80000"/>
              </a:lnSpc>
              <a:spcBef>
                <a:spcPts val="0"/>
              </a:spcBef>
              <a:spcAft>
                <a:spcPts val="0"/>
              </a:spcAft>
              <a:buClr>
                <a:srgbClr val="01457A"/>
              </a:buClr>
              <a:buSzPts val="1400"/>
              <a:buFont typeface="Arial"/>
              <a:buNone/>
            </a:pPr>
            <a:r>
              <a:rPr b="1" i="0" lang="en-GB" u="none" cap="none" strike="noStrike">
                <a:solidFill>
                  <a:srgbClr val="01457A"/>
                </a:solidFill>
              </a:rPr>
              <a:t>CHAIN OF SURVIVAL</a:t>
            </a:r>
            <a:endParaRPr b="1"/>
          </a:p>
        </p:txBody>
      </p:sp>
      <p:pic>
        <p:nvPicPr>
          <p:cNvPr id="232" name="Google Shape;232;p40" title="chain-of-survival-gl2025.jpg"/>
          <p:cNvPicPr preferRelativeResize="0"/>
          <p:nvPr/>
        </p:nvPicPr>
        <p:blipFill>
          <a:blip r:embed="rId3">
            <a:alphaModFix/>
          </a:blip>
          <a:stretch>
            <a:fillRect/>
          </a:stretch>
        </p:blipFill>
        <p:spPr>
          <a:xfrm>
            <a:off x="541875" y="2384825"/>
            <a:ext cx="12774374" cy="7191826"/>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sp>
        <p:nvSpPr>
          <p:cNvPr id="237" name="Google Shape;237;p41"/>
          <p:cNvSpPr/>
          <p:nvPr/>
        </p:nvSpPr>
        <p:spPr>
          <a:xfrm>
            <a:off x="3252720" y="2888344"/>
            <a:ext cx="10834800" cy="1164900"/>
          </a:xfrm>
          <a:prstGeom prst="rect">
            <a:avLst/>
          </a:prstGeom>
          <a:solidFill>
            <a:srgbClr val="01457A"/>
          </a:solidFill>
          <a:ln>
            <a:noFill/>
          </a:ln>
        </p:spPr>
        <p:txBody>
          <a:bodyPr anchorCtr="0" anchor="ctr" bIns="82200" lIns="82200" spcFirstLastPara="1" rIns="82200" wrap="square" tIns="82200">
            <a:noAutofit/>
          </a:bodyPr>
          <a:lstStyle/>
          <a:p>
            <a:pPr indent="0" lvl="0" marL="0" marR="0" rtl="0" algn="ctr">
              <a:lnSpc>
                <a:spcPct val="80000"/>
              </a:lnSpc>
              <a:spcBef>
                <a:spcPts val="0"/>
              </a:spcBef>
              <a:spcAft>
                <a:spcPts val="0"/>
              </a:spcAft>
              <a:buClr>
                <a:srgbClr val="FFFFFF"/>
              </a:buClr>
              <a:buSzPts val="6149"/>
              <a:buFont typeface="Arial"/>
              <a:buNone/>
            </a:pPr>
            <a:r>
              <a:rPr b="1" lang="en-GB" sz="6149">
                <a:solidFill>
                  <a:srgbClr val="FFFFFF"/>
                </a:solidFill>
                <a:latin typeface="Abel"/>
                <a:ea typeface="Abel"/>
                <a:cs typeface="Abel"/>
                <a:sym typeface="Abel"/>
              </a:rPr>
              <a:t>CHECK</a:t>
            </a:r>
            <a:endParaRPr b="1" i="0" sz="2265" u="none" cap="none" strike="noStrike">
              <a:solidFill>
                <a:srgbClr val="000000"/>
              </a:solidFill>
              <a:latin typeface="Abel"/>
              <a:ea typeface="Abel"/>
              <a:cs typeface="Abel"/>
              <a:sym typeface="Abel"/>
            </a:endParaRPr>
          </a:p>
        </p:txBody>
      </p:sp>
      <p:sp>
        <p:nvSpPr>
          <p:cNvPr id="238" name="Google Shape;238;p41"/>
          <p:cNvSpPr/>
          <p:nvPr/>
        </p:nvSpPr>
        <p:spPr>
          <a:xfrm>
            <a:off x="3252720" y="4294348"/>
            <a:ext cx="10834800" cy="1164900"/>
          </a:xfrm>
          <a:prstGeom prst="rect">
            <a:avLst/>
          </a:prstGeom>
          <a:solidFill>
            <a:srgbClr val="01457A"/>
          </a:solidFill>
          <a:ln>
            <a:noFill/>
          </a:ln>
        </p:spPr>
        <p:txBody>
          <a:bodyPr anchorCtr="0" anchor="ctr" bIns="82200" lIns="82200" spcFirstLastPara="1" rIns="82200" wrap="square" tIns="82200">
            <a:noAutofit/>
          </a:bodyPr>
          <a:lstStyle/>
          <a:p>
            <a:pPr indent="0" lvl="0" marL="0" marR="0" rtl="0" algn="ctr">
              <a:lnSpc>
                <a:spcPct val="80000"/>
              </a:lnSpc>
              <a:spcBef>
                <a:spcPts val="0"/>
              </a:spcBef>
              <a:spcAft>
                <a:spcPts val="0"/>
              </a:spcAft>
              <a:buClr>
                <a:srgbClr val="FFFFFF"/>
              </a:buClr>
              <a:buSzPts val="6149"/>
              <a:buFont typeface="Arial"/>
              <a:buNone/>
            </a:pPr>
            <a:r>
              <a:rPr b="1" lang="en-GB" sz="6149">
                <a:solidFill>
                  <a:srgbClr val="FFFFFF"/>
                </a:solidFill>
                <a:latin typeface="Abel"/>
                <a:ea typeface="Abel"/>
                <a:cs typeface="Abel"/>
                <a:sym typeface="Abel"/>
              </a:rPr>
              <a:t>CALL</a:t>
            </a:r>
            <a:endParaRPr b="1" i="0" sz="2265" u="none" cap="none" strike="noStrike">
              <a:solidFill>
                <a:srgbClr val="000000"/>
              </a:solidFill>
              <a:latin typeface="Abel"/>
              <a:ea typeface="Abel"/>
              <a:cs typeface="Abel"/>
              <a:sym typeface="Abel"/>
            </a:endParaRPr>
          </a:p>
        </p:txBody>
      </p:sp>
      <p:sp>
        <p:nvSpPr>
          <p:cNvPr id="239" name="Google Shape;239;p41"/>
          <p:cNvSpPr/>
          <p:nvPr/>
        </p:nvSpPr>
        <p:spPr>
          <a:xfrm>
            <a:off x="3252720" y="5700352"/>
            <a:ext cx="10834800" cy="1164900"/>
          </a:xfrm>
          <a:prstGeom prst="rect">
            <a:avLst/>
          </a:prstGeom>
          <a:solidFill>
            <a:srgbClr val="01457A"/>
          </a:solidFill>
          <a:ln>
            <a:noFill/>
          </a:ln>
        </p:spPr>
        <p:txBody>
          <a:bodyPr anchorCtr="0" anchor="ctr" bIns="82200" lIns="82200" spcFirstLastPara="1" rIns="82200" wrap="square" tIns="82200">
            <a:noAutofit/>
          </a:bodyPr>
          <a:lstStyle/>
          <a:p>
            <a:pPr indent="0" lvl="0" marL="0" marR="0" rtl="0" algn="ctr">
              <a:lnSpc>
                <a:spcPct val="80000"/>
              </a:lnSpc>
              <a:spcBef>
                <a:spcPts val="0"/>
              </a:spcBef>
              <a:spcAft>
                <a:spcPts val="0"/>
              </a:spcAft>
              <a:buClr>
                <a:srgbClr val="FFFFFF"/>
              </a:buClr>
              <a:buSzPts val="6149"/>
              <a:buFont typeface="Arial"/>
              <a:buNone/>
            </a:pPr>
            <a:r>
              <a:rPr b="1" lang="en-GB" sz="6149">
                <a:solidFill>
                  <a:srgbClr val="FFFFFF"/>
                </a:solidFill>
                <a:latin typeface="Abel"/>
                <a:ea typeface="Abel"/>
                <a:cs typeface="Abel"/>
                <a:sym typeface="Abel"/>
              </a:rPr>
              <a:t>CPR</a:t>
            </a:r>
            <a:endParaRPr b="1" i="0" sz="2265" u="none" cap="none" strike="noStrike">
              <a:solidFill>
                <a:srgbClr val="000000"/>
              </a:solidFill>
              <a:latin typeface="Abel"/>
              <a:ea typeface="Abel"/>
              <a:cs typeface="Abel"/>
              <a:sym typeface="Abe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7"/>
                                        </p:tgtEl>
                                        <p:attrNameLst>
                                          <p:attrName>style.visibility</p:attrName>
                                        </p:attrNameLst>
                                      </p:cBhvr>
                                      <p:to>
                                        <p:strVal val="visible"/>
                                      </p:to>
                                    </p:set>
                                    <p:animEffect filter="fade" transition="in">
                                      <p:cBhvr>
                                        <p:cTn dur="500"/>
                                        <p:tgtEl>
                                          <p:spTgt spid="237"/>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238"/>
                                        </p:tgtEl>
                                        <p:attrNameLst>
                                          <p:attrName>style.visibility</p:attrName>
                                        </p:attrNameLst>
                                      </p:cBhvr>
                                      <p:to>
                                        <p:strVal val="visible"/>
                                      </p:to>
                                    </p:set>
                                    <p:animEffect filter="fade" transition="in">
                                      <p:cBhvr>
                                        <p:cTn dur="1000"/>
                                        <p:tgtEl>
                                          <p:spTgt spid="238"/>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239"/>
                                        </p:tgtEl>
                                        <p:attrNameLst>
                                          <p:attrName>style.visibility</p:attrName>
                                        </p:attrNameLst>
                                      </p:cBhvr>
                                      <p:to>
                                        <p:strVal val="visible"/>
                                      </p:to>
                                    </p:set>
                                    <p:animEffect filter="fade" transition="in">
                                      <p:cBhvr>
                                        <p:cTn dur="1000"/>
                                        <p:tgtEl>
                                          <p:spTgt spid="23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 name="Shape 243"/>
        <p:cNvGrpSpPr/>
        <p:nvPr/>
      </p:nvGrpSpPr>
      <p:grpSpPr>
        <a:xfrm>
          <a:off x="0" y="0"/>
          <a:ext cx="0" cy="0"/>
          <a:chOff x="0" y="0"/>
          <a:chExt cx="0" cy="0"/>
        </a:xfrm>
      </p:grpSpPr>
      <p:pic>
        <p:nvPicPr>
          <p:cNvPr id="244" name="Google Shape;244;p42" title="Screenshot 2025-11-09 at 17.19.03.png"/>
          <p:cNvPicPr preferRelativeResize="0"/>
          <p:nvPr/>
        </p:nvPicPr>
        <p:blipFill rotWithShape="1">
          <a:blip r:embed="rId3">
            <a:alphaModFix/>
          </a:blip>
          <a:srcRect b="0" l="7791" r="14612" t="0"/>
          <a:stretch/>
        </p:blipFill>
        <p:spPr>
          <a:xfrm>
            <a:off x="6597313" y="1668225"/>
            <a:ext cx="4145626" cy="73534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id="249" name="Google Shape;249;p43"/>
          <p:cNvSpPr/>
          <p:nvPr/>
        </p:nvSpPr>
        <p:spPr>
          <a:xfrm>
            <a:off x="3252720" y="2888344"/>
            <a:ext cx="10834800" cy="1164900"/>
          </a:xfrm>
          <a:prstGeom prst="rect">
            <a:avLst/>
          </a:prstGeom>
          <a:solidFill>
            <a:srgbClr val="01457A"/>
          </a:solidFill>
          <a:ln>
            <a:noFill/>
          </a:ln>
        </p:spPr>
        <p:txBody>
          <a:bodyPr anchorCtr="0" anchor="ctr" bIns="82200" lIns="82200" spcFirstLastPara="1" rIns="82200" wrap="square" tIns="82200">
            <a:noAutofit/>
          </a:bodyPr>
          <a:lstStyle/>
          <a:p>
            <a:pPr indent="0" lvl="0" marL="0" marR="0" rtl="0" algn="ctr">
              <a:lnSpc>
                <a:spcPct val="80000"/>
              </a:lnSpc>
              <a:spcBef>
                <a:spcPts val="0"/>
              </a:spcBef>
              <a:spcAft>
                <a:spcPts val="0"/>
              </a:spcAft>
              <a:buClr>
                <a:srgbClr val="FFFFFF"/>
              </a:buClr>
              <a:buSzPts val="6149"/>
              <a:buFont typeface="Arial"/>
              <a:buNone/>
            </a:pPr>
            <a:r>
              <a:rPr b="1" lang="en-GB" sz="6149">
                <a:solidFill>
                  <a:srgbClr val="FFFFFF"/>
                </a:solidFill>
                <a:latin typeface="Abel"/>
                <a:ea typeface="Abel"/>
                <a:cs typeface="Abel"/>
                <a:sym typeface="Abel"/>
              </a:rPr>
              <a:t>CHECK</a:t>
            </a:r>
            <a:endParaRPr b="1" i="0" sz="2265" u="none" cap="none" strike="noStrike">
              <a:solidFill>
                <a:srgbClr val="000000"/>
              </a:solidFill>
              <a:latin typeface="Abel"/>
              <a:ea typeface="Abel"/>
              <a:cs typeface="Abel"/>
              <a:sym typeface="Abel"/>
            </a:endParaRPr>
          </a:p>
        </p:txBody>
      </p:sp>
      <p:sp>
        <p:nvSpPr>
          <p:cNvPr id="250" name="Google Shape;250;p43"/>
          <p:cNvSpPr/>
          <p:nvPr/>
        </p:nvSpPr>
        <p:spPr>
          <a:xfrm>
            <a:off x="3252720" y="4294348"/>
            <a:ext cx="10834800" cy="1164900"/>
          </a:xfrm>
          <a:prstGeom prst="rect">
            <a:avLst/>
          </a:prstGeom>
          <a:solidFill>
            <a:srgbClr val="FF0000"/>
          </a:solidFill>
          <a:ln>
            <a:noFill/>
          </a:ln>
        </p:spPr>
        <p:txBody>
          <a:bodyPr anchorCtr="0" anchor="ctr" bIns="82200" lIns="82200" spcFirstLastPara="1" rIns="82200" wrap="square" tIns="82200">
            <a:noAutofit/>
          </a:bodyPr>
          <a:lstStyle/>
          <a:p>
            <a:pPr indent="0" lvl="0" marL="0" marR="0" rtl="0" algn="ctr">
              <a:lnSpc>
                <a:spcPct val="80000"/>
              </a:lnSpc>
              <a:spcBef>
                <a:spcPts val="0"/>
              </a:spcBef>
              <a:spcAft>
                <a:spcPts val="0"/>
              </a:spcAft>
              <a:buClr>
                <a:srgbClr val="FFFFFF"/>
              </a:buClr>
              <a:buSzPts val="6149"/>
              <a:buFont typeface="Arial"/>
              <a:buNone/>
            </a:pPr>
            <a:r>
              <a:rPr b="1" lang="en-GB" sz="6149">
                <a:solidFill>
                  <a:srgbClr val="FFFFFF"/>
                </a:solidFill>
                <a:latin typeface="Abel"/>
                <a:ea typeface="Abel"/>
                <a:cs typeface="Abel"/>
                <a:sym typeface="Abel"/>
              </a:rPr>
              <a:t>SAFE TO APPROACH</a:t>
            </a:r>
            <a:endParaRPr b="1" i="0" sz="2265" u="none" cap="none" strike="noStrike">
              <a:solidFill>
                <a:srgbClr val="000000"/>
              </a:solidFill>
              <a:latin typeface="Abel"/>
              <a:ea typeface="Abel"/>
              <a:cs typeface="Abel"/>
              <a:sym typeface="Abel"/>
            </a:endParaRPr>
          </a:p>
        </p:txBody>
      </p:sp>
      <p:sp>
        <p:nvSpPr>
          <p:cNvPr id="251" name="Google Shape;251;p43"/>
          <p:cNvSpPr/>
          <p:nvPr/>
        </p:nvSpPr>
        <p:spPr>
          <a:xfrm>
            <a:off x="3252720" y="5700352"/>
            <a:ext cx="10834800" cy="1164900"/>
          </a:xfrm>
          <a:prstGeom prst="rect">
            <a:avLst/>
          </a:prstGeom>
          <a:solidFill>
            <a:srgbClr val="FF0000"/>
          </a:solidFill>
          <a:ln>
            <a:noFill/>
          </a:ln>
        </p:spPr>
        <p:txBody>
          <a:bodyPr anchorCtr="0" anchor="ctr" bIns="82200" lIns="82200" spcFirstLastPara="1" rIns="82200" wrap="square" tIns="82200">
            <a:noAutofit/>
          </a:bodyPr>
          <a:lstStyle/>
          <a:p>
            <a:pPr indent="0" lvl="0" marL="0" marR="0" rtl="0" algn="ctr">
              <a:lnSpc>
                <a:spcPct val="80000"/>
              </a:lnSpc>
              <a:spcBef>
                <a:spcPts val="0"/>
              </a:spcBef>
              <a:spcAft>
                <a:spcPts val="0"/>
              </a:spcAft>
              <a:buClr>
                <a:srgbClr val="FFFFFF"/>
              </a:buClr>
              <a:buSzPts val="6149"/>
              <a:buFont typeface="Arial"/>
              <a:buNone/>
            </a:pPr>
            <a:r>
              <a:rPr b="1" lang="en-GB" sz="6149">
                <a:solidFill>
                  <a:srgbClr val="FFFFFF"/>
                </a:solidFill>
                <a:latin typeface="Abel"/>
                <a:ea typeface="Abel"/>
                <a:cs typeface="Abel"/>
                <a:sym typeface="Abel"/>
              </a:rPr>
              <a:t>IS PERSON CONSCIOUS</a:t>
            </a:r>
            <a:endParaRPr b="1" i="0" sz="2265" u="none" cap="none" strike="noStrike">
              <a:solidFill>
                <a:srgbClr val="000000"/>
              </a:solidFill>
              <a:latin typeface="Abel"/>
              <a:ea typeface="Abel"/>
              <a:cs typeface="Abel"/>
              <a:sym typeface="Abe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9"/>
                                        </p:tgtEl>
                                        <p:attrNameLst>
                                          <p:attrName>style.visibility</p:attrName>
                                        </p:attrNameLst>
                                      </p:cBhvr>
                                      <p:to>
                                        <p:strVal val="visible"/>
                                      </p:to>
                                    </p:set>
                                    <p:animEffect filter="fade" transition="in">
                                      <p:cBhvr>
                                        <p:cTn dur="500"/>
                                        <p:tgtEl>
                                          <p:spTgt spid="249"/>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250"/>
                                        </p:tgtEl>
                                        <p:attrNameLst>
                                          <p:attrName>style.visibility</p:attrName>
                                        </p:attrNameLst>
                                      </p:cBhvr>
                                      <p:to>
                                        <p:strVal val="visible"/>
                                      </p:to>
                                    </p:set>
                                    <p:animEffect filter="fade" transition="in">
                                      <p:cBhvr>
                                        <p:cTn dur="1000"/>
                                        <p:tgtEl>
                                          <p:spTgt spid="250"/>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251"/>
                                        </p:tgtEl>
                                        <p:attrNameLst>
                                          <p:attrName>style.visibility</p:attrName>
                                        </p:attrNameLst>
                                      </p:cBhvr>
                                      <p:to>
                                        <p:strVal val="visible"/>
                                      </p:to>
                                    </p:set>
                                    <p:animEffect filter="fade" transition="in">
                                      <p:cBhvr>
                                        <p:cTn dur="1000"/>
                                        <p:tgtEl>
                                          <p:spTgt spid="25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New_Template7">
  <a:themeElements>
    <a:clrScheme name="New_Template7">
      <a:dk1>
        <a:srgbClr val="222222"/>
      </a:dk1>
      <a:lt1>
        <a:srgbClr val="838787"/>
      </a:lt1>
      <a:dk2>
        <a:srgbClr val="222222"/>
      </a:dk2>
      <a:lt2>
        <a:srgbClr val="A6AAA9"/>
      </a:lt2>
      <a:accent1>
        <a:srgbClr val="34A5DA"/>
      </a:accent1>
      <a:accent2>
        <a:srgbClr val="3F969A"/>
      </a:accent2>
      <a:accent3>
        <a:srgbClr val="8ABE5E"/>
      </a:accent3>
      <a:accent4>
        <a:srgbClr val="FDCB56"/>
      </a:accent4>
      <a:accent5>
        <a:srgbClr val="E42832"/>
      </a:accent5>
      <a:accent6>
        <a:srgbClr val="C52060"/>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New_Template7">
  <a:themeElements>
    <a:clrScheme name="New_Template7">
      <a:dk1>
        <a:srgbClr val="222222"/>
      </a:dk1>
      <a:lt1>
        <a:srgbClr val="838787"/>
      </a:lt1>
      <a:dk2>
        <a:srgbClr val="222222"/>
      </a:dk2>
      <a:lt2>
        <a:srgbClr val="A6AAA9"/>
      </a:lt2>
      <a:accent1>
        <a:srgbClr val="34A5DA"/>
      </a:accent1>
      <a:accent2>
        <a:srgbClr val="3F969A"/>
      </a:accent2>
      <a:accent3>
        <a:srgbClr val="8ABE5E"/>
      </a:accent3>
      <a:accent4>
        <a:srgbClr val="FDCB56"/>
      </a:accent4>
      <a:accent5>
        <a:srgbClr val="E42832"/>
      </a:accent5>
      <a:accent6>
        <a:srgbClr val="C52060"/>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