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9753600" cx="17340250"/>
  <p:notesSz cx="6858000" cy="9144000"/>
  <p:embeddedFontLst>
    <p:embeddedFont>
      <p:font typeface="Abel"/>
      <p:regular r:id="rId40"/>
    </p:embeddedFont>
    <p:embeddedFont>
      <p:font typeface="Helvetica Neue"/>
      <p:regular r:id="rId41"/>
      <p:bold r:id="rId42"/>
      <p:italic r:id="rId43"/>
      <p:boldItalic r:id="rId44"/>
    </p:embeddedFont>
    <p:embeddedFont>
      <p:font typeface="Century Gothic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2694105-FA7E-4AC4-9148-86D9CD02838F}">
  <a:tblStyle styleId="{42694105-FA7E-4AC4-9148-86D9CD02838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bel-regular.fntdata"/><Relationship Id="rId20" Type="http://schemas.openxmlformats.org/officeDocument/2006/relationships/slide" Target="slides/slide15.xml"/><Relationship Id="rId42" Type="http://schemas.openxmlformats.org/officeDocument/2006/relationships/font" Target="fonts/HelveticaNeue-bold.fntdata"/><Relationship Id="rId41" Type="http://schemas.openxmlformats.org/officeDocument/2006/relationships/font" Target="fonts/HelveticaNeue-regular.fntdata"/><Relationship Id="rId22" Type="http://schemas.openxmlformats.org/officeDocument/2006/relationships/slide" Target="slides/slide17.xml"/><Relationship Id="rId44" Type="http://schemas.openxmlformats.org/officeDocument/2006/relationships/font" Target="fonts/HelveticaNeue-boldItalic.fntdata"/><Relationship Id="rId21" Type="http://schemas.openxmlformats.org/officeDocument/2006/relationships/slide" Target="slides/slide16.xml"/><Relationship Id="rId43" Type="http://schemas.openxmlformats.org/officeDocument/2006/relationships/font" Target="fonts/HelveticaNeue-italic.fntdata"/><Relationship Id="rId24" Type="http://schemas.openxmlformats.org/officeDocument/2006/relationships/slide" Target="slides/slide19.xml"/><Relationship Id="rId46" Type="http://schemas.openxmlformats.org/officeDocument/2006/relationships/font" Target="fonts/CenturyGothic-bold.fntdata"/><Relationship Id="rId23" Type="http://schemas.openxmlformats.org/officeDocument/2006/relationships/slide" Target="slides/slide18.xml"/><Relationship Id="rId45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CenturyGothic-boldItalic.fntdata"/><Relationship Id="rId25" Type="http://schemas.openxmlformats.org/officeDocument/2006/relationships/slide" Target="slides/slide20.xml"/><Relationship Id="rId47" Type="http://schemas.openxmlformats.org/officeDocument/2006/relationships/font" Target="fonts/CenturyGothic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You will then teach throughout the year on all of the courses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basic life support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6" name="Google Shape;196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first aid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assessment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will now tell you how it all fits together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1" name="Google Shape;211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some plenary lectures - and some may be streamed within your rooms as part of teaching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7" name="Google Shape;217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small group learning: lots of practicals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Since 1995: what is it?</a:t>
            </a:r>
            <a:endParaRPr/>
          </a:p>
        </p:txBody>
      </p:sp>
      <p:sp>
        <p:nvSpPr>
          <p:cNvPr id="223" name="Google Shape;22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8" name="Google Shape;228;p21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p22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23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p24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2" name="Google Shape;25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7" name="Google Shape;257;p31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3" name="Google Shape;263;p32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1" name="Google Shape;271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6" name="Google Shape;276;p34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1" name="Google Shape;281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84f9e23d42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84f9e23d42_2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" name="Google Shape;14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89dfbee728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89dfbee728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This week we are focusing on how to safely operate an AED (automated external defibrillator)</a:t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Last week you learnt about early recognition, call for help and CPR for a cardiac arrest.</a:t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1200"/>
              <a:t>This week we’re focusing on early on defibrillation - which aims to shock the heart back into a normal sinus rhythm. </a:t>
            </a:r>
            <a:endParaRPr sz="1200"/>
          </a:p>
        </p:txBody>
      </p:sp>
      <p:sp>
        <p:nvSpPr>
          <p:cNvPr id="297" name="Google Shape;297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4f9e1a701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84f9e1a701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8" name="Google Shape;30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3" name="Google Shape;313;p39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Google Shape;16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6" name="Google Shape;176;p9:notes"/>
          <p:cNvSpPr/>
          <p:nvPr>
            <p:ph idx="2" type="sldImg"/>
          </p:nvPr>
        </p:nvSpPr>
        <p:spPr>
          <a:xfrm>
            <a:off x="1143157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jpg"/><Relationship Id="rId4" Type="http://schemas.openxmlformats.org/officeDocument/2006/relationships/image" Target="../media/image14.png"/><Relationship Id="rId5" Type="http://schemas.openxmlformats.org/officeDocument/2006/relationships/image" Target="../media/image3.png"/><Relationship Id="rId6" Type="http://schemas.openxmlformats.org/officeDocument/2006/relationships/image" Target="../media/image12.jpg"/><Relationship Id="rId7" Type="http://schemas.openxmlformats.org/officeDocument/2006/relationships/image" Target="../media/image9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12.jpg"/><Relationship Id="rId6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/>
          <p:nvPr>
            <p:ph type="title"/>
          </p:nvPr>
        </p:nvSpPr>
        <p:spPr>
          <a:xfrm>
            <a:off x="1623389" y="2275840"/>
            <a:ext cx="5047500" cy="195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5000" lIns="130025" spcFirstLastPara="1" rIns="130025" wrap="square" tIns="650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entury Gothic"/>
              <a:buNone/>
              <a:defRPr b="0" i="0" sz="3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body"/>
          </p:nvPr>
        </p:nvSpPr>
        <p:spPr>
          <a:xfrm>
            <a:off x="7258971" y="866988"/>
            <a:ext cx="8453400" cy="73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-406400" lvl="0" marL="4572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93700" lvl="1" marL="914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74650" lvl="2" marL="1371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Char char="•"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55600" lvl="5" marL="27432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55600" lvl="6" marL="3200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55600" lvl="7" marL="3657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55600" lvl="8" marL="4114800" marR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1623389" y="4226560"/>
            <a:ext cx="5047500" cy="26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300"/>
              <a:buFont typeface="Arial"/>
              <a:buNone/>
              <a:defRPr b="0" i="0" sz="1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9" name="Google Shape;69;p11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14953707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 showMasterSp="0">
  <p:cSld name="Photo - Horizontal">
    <p:bg>
      <p:bgPr>
        <a:solidFill>
          <a:srgbClr val="222222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>
            <p:ph idx="2" type="pic"/>
          </p:nvPr>
        </p:nvSpPr>
        <p:spPr>
          <a:xfrm>
            <a:off x="0" y="0"/>
            <a:ext cx="17340262" cy="97536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73" name="Google Shape;73;p12"/>
          <p:cNvCxnSpPr/>
          <p:nvPr>
            <p:ph idx="1" type="body"/>
          </p:nvPr>
        </p:nvCxnSpPr>
        <p:spPr>
          <a:xfrm flipH="1" rot="10800000">
            <a:off x="541883" y="6140894"/>
            <a:ext cx="16256497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" name="Google Shape;74;p12"/>
          <p:cNvSpPr txBox="1"/>
          <p:nvPr>
            <p:ph type="title"/>
          </p:nvPr>
        </p:nvSpPr>
        <p:spPr>
          <a:xfrm>
            <a:off x="541883" y="6426200"/>
            <a:ext cx="16256497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3" type="body"/>
          </p:nvPr>
        </p:nvSpPr>
        <p:spPr>
          <a:xfrm>
            <a:off x="541883" y="4267200"/>
            <a:ext cx="16256497" cy="180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16323000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 Alt" showMasterSp="0">
  <p:cSld name="Title &amp; Subtitle Al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Google Shape;78;p13"/>
          <p:cNvCxnSpPr/>
          <p:nvPr/>
        </p:nvCxnSpPr>
        <p:spPr>
          <a:xfrm flipH="1" rot="10800000">
            <a:off x="541883" y="6140894"/>
            <a:ext cx="16256497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541883" y="6426200"/>
            <a:ext cx="16256497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>
            <a:off x="541883" y="4267200"/>
            <a:ext cx="16256497" cy="180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16279559" y="4191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 showMasterSp="0">
  <p:cSld name="Title - Cent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/>
          <p:nvPr>
            <p:ph type="title"/>
          </p:nvPr>
        </p:nvSpPr>
        <p:spPr>
          <a:xfrm>
            <a:off x="541883" y="4038600"/>
            <a:ext cx="16256497" cy="45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16323000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 showMasterSp="0">
  <p:cSld name="Photo - Vertical">
    <p:bg>
      <p:bgPr>
        <a:solidFill>
          <a:srgbClr val="22222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15"/>
          <p:cNvCxnSpPr/>
          <p:nvPr/>
        </p:nvCxnSpPr>
        <p:spPr>
          <a:xfrm flipH="1" rot="10800000">
            <a:off x="7857308" y="6141021"/>
            <a:ext cx="8941073" cy="145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7" name="Google Shape;87;p15"/>
          <p:cNvSpPr/>
          <p:nvPr>
            <p:ph idx="2" type="pic"/>
          </p:nvPr>
        </p:nvSpPr>
        <p:spPr>
          <a:xfrm>
            <a:off x="0" y="0"/>
            <a:ext cx="7315423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15"/>
          <p:cNvSpPr txBox="1"/>
          <p:nvPr>
            <p:ph type="title"/>
          </p:nvPr>
        </p:nvSpPr>
        <p:spPr>
          <a:xfrm>
            <a:off x="7857308" y="6426200"/>
            <a:ext cx="8941073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89" name="Google Shape;89;p15"/>
          <p:cNvSpPr txBox="1"/>
          <p:nvPr>
            <p:ph idx="1" type="body"/>
          </p:nvPr>
        </p:nvSpPr>
        <p:spPr>
          <a:xfrm>
            <a:off x="7857308" y="4267200"/>
            <a:ext cx="8941073" cy="180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0" name="Google Shape;90;p15"/>
          <p:cNvSpPr txBox="1"/>
          <p:nvPr>
            <p:ph idx="12" type="sldNum"/>
          </p:nvPr>
        </p:nvSpPr>
        <p:spPr>
          <a:xfrm>
            <a:off x="16323000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 Alt" showMasterSp="0">
  <p:cSld name="Title &amp; Bullets Al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16"/>
          <p:cNvCxnSpPr/>
          <p:nvPr/>
        </p:nvCxnSpPr>
        <p:spPr>
          <a:xfrm flipH="1" rot="10800000">
            <a:off x="541883" y="993169"/>
            <a:ext cx="16256497" cy="263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3" name="Google Shape;93;p16"/>
          <p:cNvSpPr txBox="1"/>
          <p:nvPr>
            <p:ph idx="1" type="body"/>
          </p:nvPr>
        </p:nvSpPr>
        <p:spPr>
          <a:xfrm>
            <a:off x="541883" y="516342"/>
            <a:ext cx="14901790" cy="39805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4" name="Google Shape;94;p16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95" name="Google Shape;95;p16"/>
          <p:cNvSpPr txBox="1"/>
          <p:nvPr>
            <p:ph idx="2" type="body"/>
          </p:nvPr>
        </p:nvSpPr>
        <p:spPr>
          <a:xfrm>
            <a:off x="541883" y="2743200"/>
            <a:ext cx="16256497" cy="6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96" name="Google Shape;96;p16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 showMasterSp="0">
  <p:cSld name="Title, Bullets &amp; Photo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Google Shape;98;p17"/>
          <p:cNvCxnSpPr/>
          <p:nvPr/>
        </p:nvCxnSpPr>
        <p:spPr>
          <a:xfrm flipH="1" rot="10800000">
            <a:off x="541883" y="993169"/>
            <a:ext cx="16256497" cy="263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9" name="Google Shape;99;p17"/>
          <p:cNvSpPr txBox="1"/>
          <p:nvPr>
            <p:ph idx="1" type="body"/>
          </p:nvPr>
        </p:nvSpPr>
        <p:spPr>
          <a:xfrm>
            <a:off x="541883" y="516342"/>
            <a:ext cx="14901790" cy="39805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0" name="Google Shape;100;p17"/>
          <p:cNvSpPr/>
          <p:nvPr>
            <p:ph idx="2" type="pic"/>
          </p:nvPr>
        </p:nvSpPr>
        <p:spPr>
          <a:xfrm>
            <a:off x="9482958" y="1536700"/>
            <a:ext cx="7315423" cy="77978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7"/>
          <p:cNvSpPr txBox="1"/>
          <p:nvPr>
            <p:ph type="title"/>
          </p:nvPr>
        </p:nvSpPr>
        <p:spPr>
          <a:xfrm>
            <a:off x="541883" y="1536700"/>
            <a:ext cx="839919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102" name="Google Shape;102;p17"/>
          <p:cNvSpPr txBox="1"/>
          <p:nvPr>
            <p:ph idx="3" type="body"/>
          </p:nvPr>
        </p:nvSpPr>
        <p:spPr>
          <a:xfrm>
            <a:off x="541883" y="2743200"/>
            <a:ext cx="8399190" cy="6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sz="2801"/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3" name="Google Shape;103;p17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 showMasterSp="0">
  <p:cSld name="Bulle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Google Shape;105;p18"/>
          <p:cNvCxnSpPr/>
          <p:nvPr/>
        </p:nvCxnSpPr>
        <p:spPr>
          <a:xfrm flipH="1" rot="10800000">
            <a:off x="541883" y="993169"/>
            <a:ext cx="16256497" cy="263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6" name="Google Shape;106;p18"/>
          <p:cNvSpPr txBox="1"/>
          <p:nvPr>
            <p:ph idx="1" type="body"/>
          </p:nvPr>
        </p:nvSpPr>
        <p:spPr>
          <a:xfrm>
            <a:off x="541883" y="516342"/>
            <a:ext cx="14901790" cy="39805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7" name="Google Shape;107;p18"/>
          <p:cNvSpPr txBox="1"/>
          <p:nvPr>
            <p:ph idx="2" type="body"/>
          </p:nvPr>
        </p:nvSpPr>
        <p:spPr>
          <a:xfrm>
            <a:off x="541883" y="2743200"/>
            <a:ext cx="16256497" cy="6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▸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08" name="Google Shape;108;p18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 showMasterSp="0">
  <p:cSld name="Photo - 3 Up">
    <p:bg>
      <p:bgPr>
        <a:solidFill>
          <a:srgbClr val="22222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/>
          <p:nvPr>
            <p:ph idx="2" type="pic"/>
          </p:nvPr>
        </p:nvSpPr>
        <p:spPr>
          <a:xfrm>
            <a:off x="8671143" y="0"/>
            <a:ext cx="8670133" cy="4864100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19"/>
          <p:cNvSpPr/>
          <p:nvPr>
            <p:ph idx="3" type="pic"/>
          </p:nvPr>
        </p:nvSpPr>
        <p:spPr>
          <a:xfrm>
            <a:off x="8670131" y="4902200"/>
            <a:ext cx="8670132" cy="4864100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19"/>
          <p:cNvSpPr/>
          <p:nvPr>
            <p:ph idx="4" type="pic"/>
          </p:nvPr>
        </p:nvSpPr>
        <p:spPr>
          <a:xfrm>
            <a:off x="0" y="0"/>
            <a:ext cx="8624975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9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showMasterSp="0">
  <p:cSld name="Quote">
    <p:bg>
      <p:bgPr>
        <a:solidFill>
          <a:srgbClr val="22222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20"/>
          <p:cNvCxnSpPr/>
          <p:nvPr/>
        </p:nvCxnSpPr>
        <p:spPr>
          <a:xfrm flipH="1" rot="10800000">
            <a:off x="541883" y="993169"/>
            <a:ext cx="16256497" cy="263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16" name="Google Shape;116;p20"/>
          <p:cNvSpPr/>
          <p:nvPr/>
        </p:nvSpPr>
        <p:spPr>
          <a:xfrm>
            <a:off x="626553" y="2362209"/>
            <a:ext cx="16087159" cy="5229225"/>
          </a:xfrm>
          <a:custGeom>
            <a:rect b="b" l="l" r="r" t="t"/>
            <a:pathLst>
              <a:path extrusionOk="0" h="120000" w="120000">
                <a:moveTo>
                  <a:pt x="1244" y="0"/>
                </a:moveTo>
                <a:cubicBezTo>
                  <a:pt x="555" y="0"/>
                  <a:pt x="0" y="1288"/>
                  <a:pt x="0" y="2866"/>
                </a:cubicBezTo>
                <a:lnTo>
                  <a:pt x="0" y="104383"/>
                </a:lnTo>
                <a:cubicBezTo>
                  <a:pt x="0" y="105961"/>
                  <a:pt x="555" y="107250"/>
                  <a:pt x="1244" y="107250"/>
                </a:cubicBezTo>
                <a:lnTo>
                  <a:pt x="95711" y="107250"/>
                </a:lnTo>
                <a:lnTo>
                  <a:pt x="99166" y="120000"/>
                </a:lnTo>
                <a:lnTo>
                  <a:pt x="102616" y="107250"/>
                </a:lnTo>
                <a:lnTo>
                  <a:pt x="118755" y="107250"/>
                </a:lnTo>
                <a:cubicBezTo>
                  <a:pt x="119444" y="107250"/>
                  <a:pt x="120000" y="105961"/>
                  <a:pt x="120000" y="104383"/>
                </a:cubicBezTo>
                <a:lnTo>
                  <a:pt x="120000" y="2866"/>
                </a:lnTo>
                <a:cubicBezTo>
                  <a:pt x="120000" y="1288"/>
                  <a:pt x="119444" y="0"/>
                  <a:pt x="118755" y="0"/>
                </a:cubicBezTo>
                <a:lnTo>
                  <a:pt x="1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1"/>
              <a:buFont typeface="Arial"/>
              <a:buNone/>
            </a:pPr>
            <a:r>
              <a:t/>
            </a:r>
            <a:endParaRPr b="0" i="0" sz="2801" u="none" cap="none" strike="noStrike">
              <a:solidFill>
                <a:srgbClr val="83878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1185370" y="2908300"/>
            <a:ext cx="14969524" cy="12599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9401" cap="none">
                <a:solidFill>
                  <a:srgbClr val="FFFFFF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18" name="Google Shape;118;p20"/>
          <p:cNvSpPr txBox="1"/>
          <p:nvPr>
            <p:ph idx="2" type="body"/>
          </p:nvPr>
        </p:nvSpPr>
        <p:spPr>
          <a:xfrm>
            <a:off x="541883" y="7789335"/>
            <a:ext cx="16256497" cy="8412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19" name="Google Shape;119;p20"/>
          <p:cNvSpPr txBox="1"/>
          <p:nvPr>
            <p:ph idx="3" type="body"/>
          </p:nvPr>
        </p:nvSpPr>
        <p:spPr>
          <a:xfrm>
            <a:off x="541883" y="516342"/>
            <a:ext cx="14901790" cy="39805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cap="non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20" name="Google Shape;120;p20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MD_logoPNG.png" id="18" name="Google Shape;18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5225" y="239975"/>
            <a:ext cx="3194225" cy="3149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Google Shape;19;p3"/>
          <p:cNvCxnSpPr/>
          <p:nvPr/>
        </p:nvCxnSpPr>
        <p:spPr>
          <a:xfrm flipH="1" rot="10800000">
            <a:off x="541883" y="6140894"/>
            <a:ext cx="16256497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" name="Google Shape;20;p3"/>
          <p:cNvSpPr txBox="1"/>
          <p:nvPr>
            <p:ph type="title"/>
          </p:nvPr>
        </p:nvSpPr>
        <p:spPr>
          <a:xfrm>
            <a:off x="541883" y="6426200"/>
            <a:ext cx="16256497" cy="27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541883" y="4267200"/>
            <a:ext cx="16256497" cy="180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5400" cap="none">
                <a:solidFill>
                  <a:srgbClr val="A6AAA9"/>
                </a:solidFill>
              </a:defRPr>
            </a:lvl1pPr>
            <a:lvl2pPr indent="-228600" lvl="1" marL="9144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400" cap="none">
                <a:solidFill>
                  <a:srgbClr val="A6AAA9"/>
                </a:solidFill>
              </a:defRPr>
            </a:lvl2pPr>
            <a:lvl3pPr indent="-228600" lvl="2" marL="13716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4000" cap="none">
                <a:solidFill>
                  <a:srgbClr val="A6AAA9"/>
                </a:solidFill>
              </a:defRPr>
            </a:lvl3pPr>
            <a:lvl4pPr indent="-228600" lvl="3" marL="18288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600" cap="none">
                <a:solidFill>
                  <a:srgbClr val="A6AAA9"/>
                </a:solidFill>
              </a:defRPr>
            </a:lvl4pPr>
            <a:lvl5pPr indent="-228600" lvl="4" marL="2286000" algn="l">
              <a:lnSpc>
                <a:spcPct val="80000"/>
              </a:lnSpc>
              <a:spcBef>
                <a:spcPts val="2300"/>
              </a:spcBef>
              <a:spcAft>
                <a:spcPts val="0"/>
              </a:spcAft>
              <a:buClr>
                <a:srgbClr val="A6AAA9"/>
              </a:buClr>
              <a:buSzPts val="1400"/>
              <a:buNone/>
              <a:defRPr sz="3200" cap="none">
                <a:solidFill>
                  <a:srgbClr val="A6AAA9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pic>
        <p:nvPicPr>
          <p:cNvPr descr="Master_BLSAED-P_Text2.jpg" id="22" name="Google Shape;22;p3"/>
          <p:cNvPicPr preferRelativeResize="0"/>
          <p:nvPr/>
        </p:nvPicPr>
        <p:blipFill rotWithShape="1">
          <a:blip r:embed="rId3">
            <a:alphaModFix/>
          </a:blip>
          <a:srcRect b="90282" l="4597" r="78757" t="1941"/>
          <a:stretch/>
        </p:blipFill>
        <p:spPr>
          <a:xfrm>
            <a:off x="5789388" y="382247"/>
            <a:ext cx="2274744" cy="797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3;p3"/>
          <p:cNvGrpSpPr/>
          <p:nvPr/>
        </p:nvGrpSpPr>
        <p:grpSpPr>
          <a:xfrm>
            <a:off x="13233734" y="316168"/>
            <a:ext cx="2917059" cy="850695"/>
            <a:chOff x="0" y="0"/>
            <a:chExt cx="2917057" cy="850694"/>
          </a:xfrm>
        </p:grpSpPr>
        <p:pic>
          <p:nvPicPr>
            <p:cNvPr id="24" name="Google Shape;24;p3"/>
            <p:cNvPicPr preferRelativeResize="0"/>
            <p:nvPr/>
          </p:nvPicPr>
          <p:blipFill rotWithShape="1">
            <a:blip r:embed="rId4">
              <a:alphaModFix/>
            </a:blip>
            <a:srcRect b="0" l="30404" r="0" t="0"/>
            <a:stretch/>
          </p:blipFill>
          <p:spPr>
            <a:xfrm>
              <a:off x="732829" y="66079"/>
              <a:ext cx="2184228" cy="7846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3"/>
            <p:cNvPicPr preferRelativeResize="0"/>
            <p:nvPr/>
          </p:nvPicPr>
          <p:blipFill rotWithShape="1">
            <a:blip r:embed="rId5">
              <a:alphaModFix/>
            </a:blip>
            <a:srcRect b="0" l="0" r="77658" t="0"/>
            <a:stretch/>
          </p:blipFill>
          <p:spPr>
            <a:xfrm>
              <a:off x="0" y="0"/>
              <a:ext cx="749671" cy="8388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26" name="Google Shape;2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56900" y="3862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0288" y="0"/>
            <a:ext cx="3424101" cy="3424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Alt" showMasterSp="0">
  <p:cSld name="Quote Alt">
    <p:bg>
      <p:bgPr>
        <a:solidFill>
          <a:schemeClr val="accen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7857308" y="2641605"/>
            <a:ext cx="8941073" cy="24173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9401" cap="none">
                <a:solidFill>
                  <a:srgbClr val="FFFFFF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23" name="Google Shape;123;p21"/>
          <p:cNvSpPr/>
          <p:nvPr>
            <p:ph idx="2" type="pic"/>
          </p:nvPr>
        </p:nvSpPr>
        <p:spPr>
          <a:xfrm>
            <a:off x="0" y="0"/>
            <a:ext cx="7315423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124" name="Google Shape;124;p21"/>
          <p:cNvSpPr txBox="1"/>
          <p:nvPr>
            <p:ph idx="3" type="body"/>
          </p:nvPr>
        </p:nvSpPr>
        <p:spPr>
          <a:xfrm>
            <a:off x="7857308" y="7708174"/>
            <a:ext cx="8941073" cy="102592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1400"/>
              <a:buNone/>
              <a:defRPr sz="6000">
                <a:solidFill>
                  <a:srgbClr val="232323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>
                <a:solidFill>
                  <a:srgbClr val="838787"/>
                </a:solidFill>
              </a:defRPr>
            </a:lvl9pPr>
          </a:lstStyle>
          <a:p/>
        </p:txBody>
      </p:sp>
      <p:sp>
        <p:nvSpPr>
          <p:cNvPr id="125" name="Google Shape;125;p21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1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ctrTitle"/>
          </p:nvPr>
        </p:nvSpPr>
        <p:spPr>
          <a:xfrm>
            <a:off x="2490402" y="866988"/>
            <a:ext cx="12339900" cy="4551600"/>
          </a:xfrm>
          <a:prstGeom prst="rect">
            <a:avLst/>
          </a:prstGeom>
          <a:noFill/>
          <a:ln>
            <a:noFill/>
          </a:ln>
        </p:spPr>
        <p:txBody>
          <a:bodyPr anchorCtr="0" anchor="b" bIns="65000" lIns="130025" spcFirstLastPara="1" rIns="130025" wrap="square" tIns="65000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Font typeface="Century Gothic"/>
              <a:buNone/>
              <a:defRPr b="0" i="0" sz="6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8" name="Google Shape;128;p22"/>
          <p:cNvSpPr txBox="1"/>
          <p:nvPr>
            <p:ph idx="1" type="subTitle"/>
          </p:nvPr>
        </p:nvSpPr>
        <p:spPr>
          <a:xfrm>
            <a:off x="2490402" y="5527040"/>
            <a:ext cx="12339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5000" lIns="130025" spcFirstLastPara="1" rIns="130025" wrap="square" tIns="65000">
            <a:noAutofit/>
          </a:bodyPr>
          <a:lstStyle>
            <a:lvl1pPr lvl="0" marR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 sz="3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algn="ctr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700"/>
              <a:buFont typeface="Arial"/>
              <a:buNone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9" name="Google Shape;129;p22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0" name="Google Shape;130;p22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1" name="Google Shape;131;p22"/>
          <p:cNvSpPr txBox="1"/>
          <p:nvPr>
            <p:ph idx="12" type="sldNum"/>
          </p:nvPr>
        </p:nvSpPr>
        <p:spPr>
          <a:xfrm>
            <a:off x="14953707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14953707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showMasterSp="0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541883" y="2743200"/>
            <a:ext cx="16256497" cy="6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1pPr>
            <a:lvl2pPr indent="-317500" lvl="1" marL="914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2pPr>
            <a:lvl3pPr indent="-317500" lvl="2" marL="1371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3pPr>
            <a:lvl4pPr indent="-317500" lvl="3" marL="1828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4pPr>
            <a:lvl5pPr indent="-317500" lvl="4" marL="22860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▸"/>
              <a:defRPr b="0" i="0" sz="3400" u="none" cap="none" strike="noStrike"/>
            </a:lvl5pPr>
            <a:lvl6pPr indent="-317500" lvl="5" marL="27432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6pPr>
            <a:lvl7pPr indent="-317500" lvl="6" marL="32004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7pPr>
            <a:lvl8pPr indent="-317500" lvl="7" marL="36576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8pPr>
            <a:lvl9pPr indent="-317500" lvl="8" marL="411480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SzPts val="1400"/>
              <a:buChar char="‣"/>
              <a:defRPr b="0" i="0" sz="3400" u="none" cap="none" strike="noStrike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36" name="Google Shape;36;p5"/>
          <p:cNvCxnSpPr/>
          <p:nvPr/>
        </p:nvCxnSpPr>
        <p:spPr>
          <a:xfrm>
            <a:off x="466502" y="1197027"/>
            <a:ext cx="13130701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Master_BLSAED-P_Text2.jpg" id="37" name="Google Shape;37;p5"/>
          <p:cNvPicPr preferRelativeResize="0"/>
          <p:nvPr/>
        </p:nvPicPr>
        <p:blipFill rotWithShape="1">
          <a:blip r:embed="rId2">
            <a:alphaModFix/>
          </a:blip>
          <a:srcRect b="90281" l="4597" r="78756" t="1941"/>
          <a:stretch/>
        </p:blipFill>
        <p:spPr>
          <a:xfrm>
            <a:off x="728839" y="204969"/>
            <a:ext cx="2423400" cy="84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oogle Shape;38;p5"/>
          <p:cNvGrpSpPr/>
          <p:nvPr/>
        </p:nvGrpSpPr>
        <p:grpSpPr>
          <a:xfrm>
            <a:off x="10433716" y="177358"/>
            <a:ext cx="3029796" cy="931426"/>
            <a:chOff x="0" y="0"/>
            <a:chExt cx="2496742" cy="761591"/>
          </a:xfrm>
        </p:grpSpPr>
        <p:pic>
          <p:nvPicPr>
            <p:cNvPr id="39" name="Google Shape;39;p5"/>
            <p:cNvPicPr preferRelativeResize="0"/>
            <p:nvPr/>
          </p:nvPicPr>
          <p:blipFill rotWithShape="1">
            <a:blip r:embed="rId3">
              <a:alphaModFix/>
            </a:blip>
            <a:srcRect b="0" l="30405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40;p5"/>
            <p:cNvPicPr preferRelativeResize="0"/>
            <p:nvPr/>
          </p:nvPicPr>
          <p:blipFill rotWithShape="1">
            <a:blip r:embed="rId4">
              <a:alphaModFix/>
            </a:blip>
            <a:srcRect b="0" l="0" r="77658" t="0"/>
            <a:stretch/>
          </p:blipFill>
          <p:spPr>
            <a:xfrm>
              <a:off x="0" y="0"/>
              <a:ext cx="637800" cy="7137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41" name="Google Shape;41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0487" y="300880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459100" y="177350"/>
            <a:ext cx="2339175" cy="233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Alt" showMasterSp="0">
  <p:cSld name="Blank Al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1623391" y="866987"/>
            <a:ext cx="14088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Century Gothic"/>
              <a:buNone/>
              <a:defRPr b="0" i="0" sz="4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1623390" y="3793065"/>
            <a:ext cx="69360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-3937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74650" lvl="1" marL="914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Char char="•"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8288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6550" lvl="4" marL="22860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6550" lvl="5" marL="27432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6550" lvl="6" marL="3200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6550" lvl="7" marL="3657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6550" lvl="8" marL="4114800" marR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8776243" y="3793067"/>
            <a:ext cx="69360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-393700" lvl="0" marL="4572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74650" lvl="1" marL="914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Char char="•"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6550" lvl="3" marL="18288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6550" lvl="4" marL="22860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6550" lvl="5" marL="27432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6550" lvl="6" marL="3200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6550" lvl="7" marL="3657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6550" lvl="8" marL="4114800" marR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2" type="sldNum"/>
          </p:nvPr>
        </p:nvSpPr>
        <p:spPr>
          <a:xfrm>
            <a:off x="14953707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>
            <p:ph type="title"/>
          </p:nvPr>
        </p:nvSpPr>
        <p:spPr>
          <a:xfrm>
            <a:off x="1623391" y="866987"/>
            <a:ext cx="14088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Century Gothic"/>
              <a:buNone/>
              <a:defRPr b="0" i="0" sz="4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6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1" type="body"/>
          </p:nvPr>
        </p:nvSpPr>
        <p:spPr>
          <a:xfrm>
            <a:off x="1623391" y="3793065"/>
            <a:ext cx="140889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-406400" lvl="0" marL="4572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93700" lvl="1" marL="914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b="0" i="0" sz="26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74650" lvl="2" marL="1371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Char char="•"/>
              <a:defRPr b="0" i="0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6550" lvl="5" marL="27432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6550" lvl="6" marL="32004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6550" lvl="7" marL="3657600" marR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6550" lvl="8" marL="4114800" marR="0" algn="l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lt1"/>
              </a:buClr>
              <a:buSzPts val="1700"/>
              <a:buFont typeface="Arial"/>
              <a:buChar char="•"/>
              <a:defRPr b="0" i="0" sz="17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12569422" y="8367324"/>
            <a:ext cx="22758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1623390" y="8367324"/>
            <a:ext cx="107292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4953707" y="8367324"/>
            <a:ext cx="783900" cy="5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1" i="0" sz="1300" u="none" cap="none" strike="noStrike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 showMasterSp="0">
  <p:cSld name="Photo">
    <p:bg>
      <p:bgPr>
        <a:solidFill>
          <a:srgbClr val="222222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/>
          <p:nvPr>
            <p:ph idx="2" type="pic"/>
          </p:nvPr>
        </p:nvSpPr>
        <p:spPr>
          <a:xfrm>
            <a:off x="0" y="0"/>
            <a:ext cx="17340262" cy="97536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12" type="sldNum"/>
          </p:nvPr>
        </p:nvSpPr>
        <p:spPr>
          <a:xfrm>
            <a:off x="16312577" y="431800"/>
            <a:ext cx="479297" cy="3980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787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38787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" name="Google Shape;63;p10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1pPr>
            <a:lvl2pPr lvl="1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2pPr>
            <a:lvl3pPr lvl="2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3pPr>
            <a:lvl4pPr lvl="3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4pPr>
            <a:lvl5pPr lvl="4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5pPr>
            <a:lvl6pPr lvl="5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6pPr>
            <a:lvl7pPr lvl="6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7pPr>
            <a:lvl8pPr lvl="7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8pPr>
            <a:lvl9pPr lvl="8" marR="0" algn="l">
              <a:lnSpc>
                <a:spcPct val="80000"/>
              </a:lnSpc>
              <a:spcBef>
                <a:spcPts val="2801"/>
              </a:spcBef>
              <a:spcAft>
                <a:spcPts val="0"/>
              </a:spcAft>
              <a:buClr>
                <a:srgbClr val="01457A"/>
              </a:buClr>
              <a:buSzPts val="1400"/>
              <a:buNone/>
              <a:defRPr b="0" i="0" sz="6000" u="none" cap="none" strike="noStrike">
                <a:solidFill>
                  <a:srgbClr val="01457A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18.xml"/><Relationship Id="rId1" Type="http://schemas.openxmlformats.org/officeDocument/2006/relationships/image" Target="../media/image6.jpg"/><Relationship Id="rId2" Type="http://schemas.openxmlformats.org/officeDocument/2006/relationships/image" Target="../media/image14.png"/><Relationship Id="rId3" Type="http://schemas.openxmlformats.org/officeDocument/2006/relationships/image" Target="../media/image3.png"/><Relationship Id="rId4" Type="http://schemas.openxmlformats.org/officeDocument/2006/relationships/image" Target="../media/image12.jpg"/><Relationship Id="rId9" Type="http://schemas.openxmlformats.org/officeDocument/2006/relationships/slideLayout" Target="../slideLayouts/slideLayout4.xml"/><Relationship Id="rId26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0.xml"/><Relationship Id="rId27" Type="http://schemas.openxmlformats.org/officeDocument/2006/relationships/theme" Target="../theme/theme2.xml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11" Type="http://schemas.openxmlformats.org/officeDocument/2006/relationships/slideLayout" Target="../slideLayouts/slideLayout6.xml"/><Relationship Id="rId10" Type="http://schemas.openxmlformats.org/officeDocument/2006/relationships/slideLayout" Target="../slideLayouts/slideLayout5.xml"/><Relationship Id="rId1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9.xml"/><Relationship Id="rId17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1875" y="15367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bel"/>
              <a:buNone/>
              <a:defRPr b="0" i="0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/>
        </p:txBody>
      </p:sp>
      <p:cxnSp>
        <p:nvCxnSpPr>
          <p:cNvPr id="7" name="Google Shape;7;p1"/>
          <p:cNvCxnSpPr/>
          <p:nvPr/>
        </p:nvCxnSpPr>
        <p:spPr>
          <a:xfrm>
            <a:off x="466502" y="1197027"/>
            <a:ext cx="13130701" cy="1500"/>
          </a:xfrm>
          <a:prstGeom prst="straightConnector1">
            <a:avLst/>
          </a:prstGeom>
          <a:noFill/>
          <a:ln cap="flat" cmpd="sng" w="254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" name="Google Shape;8;p1"/>
          <p:cNvSpPr txBox="1"/>
          <p:nvPr>
            <p:ph idx="1" type="body"/>
          </p:nvPr>
        </p:nvSpPr>
        <p:spPr>
          <a:xfrm>
            <a:off x="541883" y="2743200"/>
            <a:ext cx="16256497" cy="61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280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‣"/>
              <a:defRPr b="0" i="0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Master_BLSAED-P_Text2.jpg" id="9" name="Google Shape;9;p1"/>
          <p:cNvPicPr preferRelativeResize="0"/>
          <p:nvPr/>
        </p:nvPicPr>
        <p:blipFill rotWithShape="1">
          <a:blip r:embed="rId1">
            <a:alphaModFix/>
          </a:blip>
          <a:srcRect b="90282" l="4597" r="78757" t="1941"/>
          <a:stretch/>
        </p:blipFill>
        <p:spPr>
          <a:xfrm>
            <a:off x="728839" y="204969"/>
            <a:ext cx="2423400" cy="84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1"/>
          <p:cNvGrpSpPr/>
          <p:nvPr/>
        </p:nvGrpSpPr>
        <p:grpSpPr>
          <a:xfrm>
            <a:off x="10433716" y="177358"/>
            <a:ext cx="3029796" cy="931426"/>
            <a:chOff x="0" y="0"/>
            <a:chExt cx="2496742" cy="761591"/>
          </a:xfrm>
        </p:grpSpPr>
        <p:pic>
          <p:nvPicPr>
            <p:cNvPr id="11" name="Google Shape;11;p1"/>
            <p:cNvPicPr preferRelativeResize="0"/>
            <p:nvPr/>
          </p:nvPicPr>
          <p:blipFill rotWithShape="1">
            <a:blip r:embed="rId2">
              <a:alphaModFix/>
            </a:blip>
            <a:srcRect b="0" l="30404" r="0" t="0"/>
            <a:stretch/>
          </p:blipFill>
          <p:spPr>
            <a:xfrm>
              <a:off x="637942" y="93791"/>
              <a:ext cx="1858800" cy="667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2;p1"/>
            <p:cNvPicPr preferRelativeResize="0"/>
            <p:nvPr/>
          </p:nvPicPr>
          <p:blipFill rotWithShape="1">
            <a:blip r:embed="rId3">
              <a:alphaModFix/>
            </a:blip>
            <a:srcRect b="0" l="0" r="77658" t="0"/>
            <a:stretch/>
          </p:blipFill>
          <p:spPr>
            <a:xfrm>
              <a:off x="0" y="0"/>
              <a:ext cx="637935" cy="71383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CM Logo (No Crests) (4).jpg" id="13" name="Google Shape;13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5450" y="274243"/>
            <a:ext cx="3605000" cy="71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59100" y="177350"/>
            <a:ext cx="2339175" cy="23391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  <p:sldLayoutId id="2147483661" r:id="rId19"/>
    <p:sldLayoutId id="2147483662" r:id="rId20"/>
    <p:sldLayoutId id="2147483663" r:id="rId21"/>
    <p:sldLayoutId id="2147483664" r:id="rId22"/>
    <p:sldLayoutId id="2147483665" r:id="rId23"/>
    <p:sldLayoutId id="2147483666" r:id="rId24"/>
    <p:sldLayoutId id="2147483667" r:id="rId25"/>
    <p:sldLayoutId id="2147483668" r:id="rId26"/>
  </p:sldLayoutIdLst>
  <mc:AlternateContent>
    <mc:Choice Requires="p14">
      <p:transition p14:dur="4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jpg"/><Relationship Id="rId4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jpg"/><Relationship Id="rId4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6738" y="303413"/>
            <a:ext cx="9146775" cy="914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_3192-1342.jpg" id="183" name="Google Shape;18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961" y="1542225"/>
            <a:ext cx="6000326" cy="800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6988" y="152400"/>
            <a:ext cx="14166282" cy="944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3538" y="713300"/>
            <a:ext cx="7773175" cy="832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3063" y="152400"/>
            <a:ext cx="11834117" cy="9448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1438" y="81075"/>
            <a:ext cx="15217369" cy="9448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4900" y="486875"/>
            <a:ext cx="8830450" cy="8779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3525" y="152400"/>
            <a:ext cx="14173200" cy="9448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311563" y="8724900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40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3525" y="152400"/>
            <a:ext cx="14173200" cy="9448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311563" y="8724900"/>
            <a:ext cx="812800" cy="8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p14:dur="40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6000" y="1870650"/>
            <a:ext cx="7143750" cy="71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 txBox="1"/>
          <p:nvPr>
            <p:ph type="title"/>
          </p:nvPr>
        </p:nvSpPr>
        <p:spPr>
          <a:xfrm>
            <a:off x="1623391" y="866987"/>
            <a:ext cx="14088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Century Gothic"/>
              <a:buNone/>
            </a:pPr>
            <a:r>
              <a:rPr i="0" lang="en-GB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INTERNATIONAL REPUTATION</a:t>
            </a:r>
            <a:endParaRPr i="0" sz="6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31" name="Google Shape;231;p41"/>
          <p:cNvSpPr txBox="1"/>
          <p:nvPr>
            <p:ph idx="1" type="body"/>
          </p:nvPr>
        </p:nvSpPr>
        <p:spPr>
          <a:xfrm>
            <a:off x="1623390" y="3793065"/>
            <a:ext cx="69360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-406400" lvl="0" marL="406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bel"/>
              <a:buChar char="•"/>
            </a:pPr>
            <a:r>
              <a:rPr i="0" lang="en-GB" sz="4000" u="none" cap="small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Recognised as a centre of excellence in peer led basic life support tuition</a:t>
            </a:r>
            <a:endParaRPr i="0" sz="4000" u="none" cap="small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  <p:pic>
        <p:nvPicPr>
          <p:cNvPr descr="pasted-image-1446.png" id="232" name="Google Shape;232;p4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-58118" l="0" r="0" t="-58097"/>
          <a:stretch/>
        </p:blipFill>
        <p:spPr>
          <a:xfrm>
            <a:off x="8776243" y="3793067"/>
            <a:ext cx="6936000" cy="444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Google Shape;141;p24"/>
          <p:cNvCxnSpPr/>
          <p:nvPr/>
        </p:nvCxnSpPr>
        <p:spPr>
          <a:xfrm flipH="1" rot="10800000">
            <a:off x="2574131" y="6140901"/>
            <a:ext cx="12192000" cy="263"/>
          </a:xfrm>
          <a:prstGeom prst="straightConnector1">
            <a:avLst/>
          </a:prstGeom>
          <a:noFill/>
          <a:ln cap="flat" cmpd="sng" w="38100">
            <a:solidFill>
              <a:srgbClr val="A6AAA9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2" name="Google Shape;142;p24"/>
          <p:cNvSpPr txBox="1"/>
          <p:nvPr>
            <p:ph type="title"/>
          </p:nvPr>
        </p:nvSpPr>
        <p:spPr>
          <a:xfrm>
            <a:off x="541875" y="6593625"/>
            <a:ext cx="16256400" cy="2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9000"/>
              <a:t>Basic Life Support Instructor Course</a:t>
            </a:r>
            <a:br>
              <a:rPr b="0" i="0" lang="en-GB" sz="66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</a:br>
            <a:endParaRPr sz="5700"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541883" y="4267200"/>
            <a:ext cx="16256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6AAA9"/>
              </a:buClr>
              <a:buSzPts val="1400"/>
              <a:buFont typeface="Arial"/>
              <a:buNone/>
            </a:pPr>
            <a:r>
              <a:t/>
            </a:r>
            <a:endParaRPr sz="4000"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-1273.tiff" id="237" name="Google Shape;23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64826" y="3260348"/>
            <a:ext cx="3556995" cy="463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6075" y="4108224"/>
            <a:ext cx="9994026" cy="293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3"/>
          <p:cNvSpPr txBox="1"/>
          <p:nvPr>
            <p:ph type="title"/>
          </p:nvPr>
        </p:nvSpPr>
        <p:spPr>
          <a:xfrm>
            <a:off x="1623391" y="866987"/>
            <a:ext cx="14088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Century Gothic"/>
              <a:buNone/>
            </a:pPr>
            <a:r>
              <a:rPr i="0" lang="en-GB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ACTIVE </a:t>
            </a:r>
            <a:r>
              <a:rPr i="0" lang="en-GB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RESEARCH GROUP</a:t>
            </a:r>
            <a:endParaRPr i="0" sz="6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44" name="Google Shape;244;p43"/>
          <p:cNvSpPr txBox="1"/>
          <p:nvPr>
            <p:ph idx="1" type="body"/>
          </p:nvPr>
        </p:nvSpPr>
        <p:spPr>
          <a:xfrm>
            <a:off x="1623391" y="3793065"/>
            <a:ext cx="140889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-406400" lvl="0" marL="406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bel"/>
              <a:buChar char="•"/>
            </a:pPr>
            <a:r>
              <a:rPr i="0" lang="en-GB" sz="4000" u="none" cap="small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Multiple submissions to peer reviewed journals and international meetings</a:t>
            </a:r>
            <a:endParaRPr i="0" sz="4000" u="none" cap="small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11-1009.png" id="249" name="Google Shape;24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9263" y="2881226"/>
            <a:ext cx="14701724" cy="576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45" title="erc-congress-202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350" y="1551850"/>
            <a:ext cx="13694675" cy="7709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6"/>
          <p:cNvSpPr txBox="1"/>
          <p:nvPr>
            <p:ph type="title"/>
          </p:nvPr>
        </p:nvSpPr>
        <p:spPr>
          <a:xfrm>
            <a:off x="1623391" y="866987"/>
            <a:ext cx="14088900" cy="270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Century Gothic"/>
              <a:buNone/>
            </a:pPr>
            <a:r>
              <a:rPr i="0" lang="en-GB" sz="6000" u="none" cap="none" strike="noStrike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IN 201</a:t>
            </a:r>
            <a:r>
              <a:rPr lang="en-GB" sz="6000">
                <a:solidFill>
                  <a:srgbClr val="01457A"/>
                </a:solidFill>
                <a:latin typeface="Abel"/>
                <a:ea typeface="Abel"/>
                <a:cs typeface="Abel"/>
                <a:sym typeface="Abel"/>
              </a:rPr>
              <a:t>7, 2018 and 2022</a:t>
            </a:r>
            <a:endParaRPr i="0" sz="6000" u="none" cap="none" strike="noStrike">
              <a:solidFill>
                <a:srgbClr val="01457A"/>
              </a:solidFill>
              <a:latin typeface="Abel"/>
              <a:ea typeface="Abel"/>
              <a:cs typeface="Abel"/>
              <a:sym typeface="Abel"/>
            </a:endParaRPr>
          </a:p>
        </p:txBody>
      </p:sp>
      <p:sp>
        <p:nvSpPr>
          <p:cNvPr id="260" name="Google Shape;260;p46"/>
          <p:cNvSpPr txBox="1"/>
          <p:nvPr>
            <p:ph idx="1" type="body"/>
          </p:nvPr>
        </p:nvSpPr>
        <p:spPr>
          <a:xfrm>
            <a:off x="1623391" y="3793065"/>
            <a:ext cx="14088900" cy="44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-406400" lvl="0" marL="406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bel"/>
              <a:buChar char="•"/>
            </a:pPr>
            <a:r>
              <a:rPr i="0" lang="en-GB" sz="4000" u="none" cap="small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Formation of a second</a:t>
            </a:r>
            <a:r>
              <a:rPr lang="en-GB" sz="40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, </a:t>
            </a:r>
            <a:r>
              <a:rPr i="0" lang="en-GB" sz="4000" u="none" cap="small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third and </a:t>
            </a:r>
            <a:r>
              <a:rPr lang="en-GB" sz="40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fourth </a:t>
            </a:r>
            <a:r>
              <a:rPr i="0" lang="en-GB" sz="4000" u="none" cap="small" strike="noStrike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RMD group</a:t>
            </a:r>
            <a:r>
              <a:rPr lang="en-GB" sz="4000">
                <a:solidFill>
                  <a:srgbClr val="000000"/>
                </a:solidFill>
                <a:latin typeface="Abel"/>
                <a:ea typeface="Abel"/>
                <a:cs typeface="Abel"/>
                <a:sym typeface="Abel"/>
              </a:rPr>
              <a:t>s</a:t>
            </a:r>
            <a:endParaRPr i="0" sz="4000" u="none" cap="small" strike="noStrike">
              <a:solidFill>
                <a:srgbClr val="000000"/>
              </a:solidFill>
              <a:latin typeface="Abel"/>
              <a:ea typeface="Abel"/>
              <a:cs typeface="Abel"/>
              <a:sym typeface="Abe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61350" y="1500050"/>
            <a:ext cx="3484650" cy="754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7402" y="1500050"/>
            <a:ext cx="3484650" cy="754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92049" y="1500050"/>
            <a:ext cx="3484650" cy="754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76703" y="1500038"/>
            <a:ext cx="3484648" cy="7543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175" y="4113325"/>
            <a:ext cx="15446476" cy="275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-1324 (1).png" id="278" name="Google Shape;27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1713" y="1604750"/>
            <a:ext cx="11276275" cy="752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0"/>
          <p:cNvSpPr/>
          <p:nvPr>
            <p:ph idx="2" type="pic"/>
          </p:nvPr>
        </p:nvSpPr>
        <p:spPr>
          <a:xfrm>
            <a:off x="0" y="0"/>
            <a:ext cx="17340300" cy="9753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84" name="Google Shape;284;p50"/>
          <p:cNvPicPr preferRelativeResize="0"/>
          <p:nvPr/>
        </p:nvPicPr>
        <p:blipFill rotWithShape="1">
          <a:blip r:embed="rId3">
            <a:alphaModFix/>
          </a:blip>
          <a:srcRect b="1506" l="2912" r="0" t="0"/>
          <a:stretch/>
        </p:blipFill>
        <p:spPr>
          <a:xfrm>
            <a:off x="4088050" y="265400"/>
            <a:ext cx="9193527" cy="9083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1" title="mentimeter_qr_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5725" y="152400"/>
            <a:ext cx="9448800" cy="944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6738" y="303413"/>
            <a:ext cx="9146775" cy="914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2"/>
          <p:cNvSpPr txBox="1"/>
          <p:nvPr>
            <p:ph type="title"/>
          </p:nvPr>
        </p:nvSpPr>
        <p:spPr>
          <a:xfrm>
            <a:off x="541883" y="4038600"/>
            <a:ext cx="16256400" cy="45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Faculty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type="title"/>
          </p:nvPr>
        </p:nvSpPr>
        <p:spPr>
          <a:xfrm>
            <a:off x="541925" y="1536600"/>
            <a:ext cx="16256400" cy="12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/>
              <a:t>THE FACULTY</a:t>
            </a:r>
            <a:endParaRPr b="1"/>
          </a:p>
        </p:txBody>
      </p:sp>
      <p:pic>
        <p:nvPicPr>
          <p:cNvPr descr="kozlowskimug1_1899551i.jpg" id="300" name="Google Shape;300;p53"/>
          <p:cNvPicPr preferRelativeResize="0"/>
          <p:nvPr/>
        </p:nvPicPr>
        <p:blipFill rotWithShape="1">
          <a:blip r:embed="rId3">
            <a:alphaModFix/>
          </a:blip>
          <a:srcRect b="0" l="-24757" r="-24742" t="0"/>
          <a:stretch/>
        </p:blipFill>
        <p:spPr>
          <a:xfrm>
            <a:off x="2950025" y="3250175"/>
            <a:ext cx="11233500" cy="528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54" title="Screenshot 2025-10-04 at 17.14.2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400" y="3248225"/>
            <a:ext cx="16625451" cy="35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5"/>
          <p:cNvSpPr txBox="1"/>
          <p:nvPr>
            <p:ph type="title"/>
          </p:nvPr>
        </p:nvSpPr>
        <p:spPr>
          <a:xfrm>
            <a:off x="3557975" y="4216950"/>
            <a:ext cx="10224300" cy="19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2000"/>
              <a:t>ANY QUESTIONS?</a:t>
            </a:r>
            <a:endParaRPr b="1" sz="1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6"/>
          <p:cNvSpPr txBox="1"/>
          <p:nvPr>
            <p:ph type="title"/>
          </p:nvPr>
        </p:nvSpPr>
        <p:spPr>
          <a:xfrm>
            <a:off x="1623389" y="2275840"/>
            <a:ext cx="5047500" cy="1950600"/>
          </a:xfrm>
          <a:prstGeom prst="rect">
            <a:avLst/>
          </a:prstGeom>
          <a:noFill/>
          <a:ln>
            <a:noFill/>
          </a:ln>
        </p:spPr>
        <p:txBody>
          <a:bodyPr anchorCtr="0" anchor="b" bIns="65000" lIns="130025" spcFirstLastPara="1" rIns="130025" wrap="square" tIns="6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Century Gothic"/>
              <a:buNone/>
            </a:pPr>
            <a:r>
              <a:rPr b="0" i="0" lang="en-GB" sz="3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RMD 20</a:t>
            </a:r>
            <a:r>
              <a:rPr lang="en-GB"/>
              <a:t>25/26</a:t>
            </a:r>
            <a:endParaRPr b="0" i="0" sz="34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6" name="Google Shape;316;p56"/>
          <p:cNvSpPr txBox="1"/>
          <p:nvPr>
            <p:ph idx="2" type="body"/>
          </p:nvPr>
        </p:nvSpPr>
        <p:spPr>
          <a:xfrm>
            <a:off x="1623389" y="4226560"/>
            <a:ext cx="5047500" cy="26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5000" lIns="130025" spcFirstLastPara="1" rIns="130025" wrap="square" tIns="6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Arial"/>
              <a:buNone/>
            </a:pPr>
            <a:r>
              <a:rPr b="0" i="0" lang="en-GB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to the </a:t>
            </a:r>
            <a:r>
              <a:rPr lang="en-GB"/>
              <a:t>team..</a:t>
            </a:r>
            <a:r>
              <a:rPr b="0" i="0" lang="en-GB" sz="2300" u="none" cap="small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</a:t>
            </a:r>
            <a:endParaRPr b="0" i="0" sz="2300" u="none" cap="small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17" name="Google Shape;317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3289" y="1668500"/>
            <a:ext cx="7143750" cy="71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3023200"/>
            <a:ext cx="17035450" cy="5013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" name="Google Shape;158;p27"/>
          <p:cNvGraphicFramePr/>
          <p:nvPr/>
        </p:nvGraphicFramePr>
        <p:xfrm>
          <a:off x="952475" y="411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{42694105-FA7E-4AC4-9148-86D9CD02838F}</a:tableStyleId>
              </a:tblPr>
              <a:tblGrid>
                <a:gridCol w="4958400"/>
                <a:gridCol w="4958400"/>
                <a:gridCol w="4958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/>
                        <a:t>SATURDAY MORNING </a:t>
                      </a:r>
                      <a:endParaRPr b="1" sz="2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>
                          <a:solidFill>
                            <a:srgbClr val="BFBFBF"/>
                          </a:solidFill>
                        </a:rPr>
                        <a:t>SATURDAY AFTERNOON</a:t>
                      </a:r>
                      <a:endParaRPr b="1"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>
                          <a:solidFill>
                            <a:srgbClr val="BFBFBF"/>
                          </a:solidFill>
                        </a:rPr>
                        <a:t>SUNDAY</a:t>
                      </a:r>
                      <a:endParaRPr b="1"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BLS / AED Provider course</a:t>
                      </a:r>
                      <a:endParaRPr sz="2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>
                          <a:solidFill>
                            <a:srgbClr val="BFBFBF"/>
                          </a:solidFill>
                        </a:rPr>
                        <a:t>BLS / AED Instructor course</a:t>
                      </a:r>
                      <a:endParaRPr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>
                          <a:solidFill>
                            <a:srgbClr val="BFBFBF"/>
                          </a:solidFill>
                        </a:rPr>
                        <a:t>BLS / AED Instructor course</a:t>
                      </a:r>
                      <a:endParaRPr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" name="Google Shape;163;p28"/>
          <p:cNvGraphicFramePr/>
          <p:nvPr/>
        </p:nvGraphicFramePr>
        <p:xfrm>
          <a:off x="952475" y="411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{42694105-FA7E-4AC4-9148-86D9CD02838F}</a:tableStyleId>
              </a:tblPr>
              <a:tblGrid>
                <a:gridCol w="4958400"/>
                <a:gridCol w="4958400"/>
                <a:gridCol w="495840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>
                          <a:solidFill>
                            <a:srgbClr val="BFBFBF"/>
                          </a:solidFill>
                        </a:rPr>
                        <a:t>SATURDAY MORNING </a:t>
                      </a:r>
                      <a:endParaRPr b="1"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/>
                        <a:t>SATURDAY AFTERNOON</a:t>
                      </a:r>
                      <a:endParaRPr b="1" sz="2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GB" sz="2800" u="none" cap="none" strike="noStrike"/>
                        <a:t>SUNDAY</a:t>
                      </a:r>
                      <a:endParaRPr b="1" sz="2800" u="none" cap="none" strike="noStrike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>
                          <a:solidFill>
                            <a:srgbClr val="BFBFBF"/>
                          </a:solidFill>
                        </a:rPr>
                        <a:t>BLS / AED Provider course</a:t>
                      </a:r>
                      <a:endParaRPr sz="2800" u="none" cap="none" strike="noStrike">
                        <a:solidFill>
                          <a:srgbClr val="BFBFB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BLS / AED Instructor course</a:t>
                      </a:r>
                      <a:endParaRPr sz="2800" u="none" cap="none" strike="noStrike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en-GB" sz="2800" u="none" cap="none" strike="noStrike"/>
                        <a:t>BLS / AED Instructor course</a:t>
                      </a:r>
                      <a:endParaRPr sz="28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67388" y="1641425"/>
            <a:ext cx="9805475" cy="73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0"/>
          <p:cNvSpPr txBox="1"/>
          <p:nvPr>
            <p:ph type="title"/>
          </p:nvPr>
        </p:nvSpPr>
        <p:spPr>
          <a:xfrm>
            <a:off x="541925" y="3110200"/>
            <a:ext cx="16256400" cy="51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/>
              <a:t>YOU ARE </a:t>
            </a:r>
            <a:endParaRPr b="1" sz="150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1457A"/>
              </a:buClr>
              <a:buSzPts val="1400"/>
              <a:buFont typeface="Arial"/>
              <a:buNone/>
            </a:pPr>
            <a:r>
              <a:rPr b="1" lang="en-GB" sz="15000"/>
              <a:t>ESSENTIAL</a:t>
            </a:r>
            <a:endParaRPr b="1" sz="15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asted-image-1245.tiff" id="178" name="Google Shape;17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9276" y="1525776"/>
            <a:ext cx="10501700" cy="787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